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318" r:id="rId2"/>
    <p:sldId id="257" r:id="rId3"/>
    <p:sldId id="258" r:id="rId4"/>
    <p:sldId id="256" r:id="rId5"/>
    <p:sldId id="259" r:id="rId6"/>
    <p:sldId id="291" r:id="rId7"/>
    <p:sldId id="260" r:id="rId8"/>
    <p:sldId id="292" r:id="rId9"/>
    <p:sldId id="261" r:id="rId10"/>
    <p:sldId id="293" r:id="rId11"/>
    <p:sldId id="262" r:id="rId12"/>
    <p:sldId id="294" r:id="rId13"/>
    <p:sldId id="263" r:id="rId14"/>
    <p:sldId id="295" r:id="rId15"/>
    <p:sldId id="264" r:id="rId16"/>
    <p:sldId id="296" r:id="rId17"/>
    <p:sldId id="265" r:id="rId18"/>
    <p:sldId id="297" r:id="rId19"/>
    <p:sldId id="266" r:id="rId20"/>
    <p:sldId id="298" r:id="rId21"/>
    <p:sldId id="267" r:id="rId22"/>
    <p:sldId id="299" r:id="rId23"/>
    <p:sldId id="268" r:id="rId24"/>
    <p:sldId id="300" r:id="rId25"/>
    <p:sldId id="269" r:id="rId26"/>
    <p:sldId id="301" r:id="rId27"/>
    <p:sldId id="270" r:id="rId28"/>
    <p:sldId id="302" r:id="rId29"/>
    <p:sldId id="271" r:id="rId30"/>
    <p:sldId id="303" r:id="rId31"/>
    <p:sldId id="272" r:id="rId32"/>
    <p:sldId id="304" r:id="rId33"/>
    <p:sldId id="273" r:id="rId34"/>
    <p:sldId id="305" r:id="rId35"/>
    <p:sldId id="274" r:id="rId36"/>
    <p:sldId id="306" r:id="rId37"/>
    <p:sldId id="275" r:id="rId38"/>
    <p:sldId id="307" r:id="rId39"/>
    <p:sldId id="276" r:id="rId40"/>
    <p:sldId id="308" r:id="rId41"/>
    <p:sldId id="277" r:id="rId42"/>
    <p:sldId id="309" r:id="rId43"/>
    <p:sldId id="278" r:id="rId44"/>
    <p:sldId id="310" r:id="rId45"/>
    <p:sldId id="279" r:id="rId46"/>
    <p:sldId id="311" r:id="rId47"/>
    <p:sldId id="280" r:id="rId48"/>
    <p:sldId id="312" r:id="rId49"/>
    <p:sldId id="281" r:id="rId50"/>
    <p:sldId id="313" r:id="rId51"/>
    <p:sldId id="282" r:id="rId52"/>
    <p:sldId id="314" r:id="rId53"/>
    <p:sldId id="283" r:id="rId54"/>
    <p:sldId id="315" r:id="rId55"/>
    <p:sldId id="289" r:id="rId56"/>
    <p:sldId id="290" r:id="rId57"/>
    <p:sldId id="316" r:id="rId58"/>
    <p:sldId id="319" r:id="rId59"/>
  </p:sldIdLst>
  <p:sldSz cx="9144000" cy="6858000" type="screen4x3"/>
  <p:notesSz cx="6858000" cy="9199563"/>
  <p:defaultTextStyle>
    <a:defPPr>
      <a:defRPr lang="en-US"/>
    </a:defPPr>
    <a:lvl1pPr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1pPr>
    <a:lvl2pPr marL="457200"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2pPr>
    <a:lvl3pPr marL="914400"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5pPr>
    <a:lvl6pPr marL="2286000" algn="l" defTabSz="914400" rtl="0" eaLnBrk="1" latinLnBrk="0" hangingPunct="1">
      <a:defRPr sz="2400" b="1" kern="1200">
        <a:solidFill>
          <a:srgbClr val="FF9933"/>
        </a:solidFill>
        <a:latin typeface="Times New Roman" panose="02020603050405020304" pitchFamily="18" charset="0"/>
        <a:ea typeface="+mn-ea"/>
        <a:cs typeface="+mn-cs"/>
      </a:defRPr>
    </a:lvl6pPr>
    <a:lvl7pPr marL="2743200" algn="l" defTabSz="914400" rtl="0" eaLnBrk="1" latinLnBrk="0" hangingPunct="1">
      <a:defRPr sz="2400" b="1" kern="1200">
        <a:solidFill>
          <a:srgbClr val="FF9933"/>
        </a:solidFill>
        <a:latin typeface="Times New Roman" panose="02020603050405020304" pitchFamily="18" charset="0"/>
        <a:ea typeface="+mn-ea"/>
        <a:cs typeface="+mn-cs"/>
      </a:defRPr>
    </a:lvl7pPr>
    <a:lvl8pPr marL="3200400" algn="l" defTabSz="914400" rtl="0" eaLnBrk="1" latinLnBrk="0" hangingPunct="1">
      <a:defRPr sz="2400" b="1" kern="1200">
        <a:solidFill>
          <a:srgbClr val="FF9933"/>
        </a:solidFill>
        <a:latin typeface="Times New Roman" panose="02020603050405020304" pitchFamily="18" charset="0"/>
        <a:ea typeface="+mn-ea"/>
        <a:cs typeface="+mn-cs"/>
      </a:defRPr>
    </a:lvl8pPr>
    <a:lvl9pPr marL="3657600" algn="l" defTabSz="914400" rtl="0" eaLnBrk="1" latinLnBrk="0" hangingPunct="1">
      <a:defRPr sz="2400" b="1" kern="1200">
        <a:solidFill>
          <a:srgbClr val="FF9933"/>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2" autoAdjust="0"/>
  </p:normalViewPr>
  <p:slideViewPr>
    <p:cSldViewPr>
      <p:cViewPr varScale="1">
        <p:scale>
          <a:sx n="117" d="100"/>
          <a:sy n="117" d="100"/>
        </p:scale>
        <p:origin x="1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58" y="-84"/>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99E60905-1BCC-E657-8FD8-1CC69B2DB188}"/>
              </a:ext>
            </a:extLst>
          </p:cNvPr>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68611" name="Rectangle 3">
            <a:extLst>
              <a:ext uri="{FF2B5EF4-FFF2-40B4-BE49-F238E27FC236}">
                <a16:creationId xmlns:a16="http://schemas.microsoft.com/office/drawing/2014/main" id="{1506757A-E60C-7230-8D78-A8C3BA79A295}"/>
              </a:ext>
            </a:extLst>
          </p:cNvPr>
          <p:cNvSpPr>
            <a:spLocks noGrp="1" noChangeArrowheads="1"/>
          </p:cNvSpPr>
          <p:nvPr>
            <p:ph type="dt" sz="quarter"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8612" name="Rectangle 4">
            <a:extLst>
              <a:ext uri="{FF2B5EF4-FFF2-40B4-BE49-F238E27FC236}">
                <a16:creationId xmlns:a16="http://schemas.microsoft.com/office/drawing/2014/main" id="{0E396AFF-0581-629A-0B5F-5D5013E95B14}"/>
              </a:ext>
            </a:extLst>
          </p:cNvPr>
          <p:cNvSpPr>
            <a:spLocks noGrp="1" noChangeArrowheads="1"/>
          </p:cNvSpPr>
          <p:nvPr>
            <p:ph type="ftr" sz="quarter" idx="2"/>
          </p:nvPr>
        </p:nvSpPr>
        <p:spPr bwMode="auto">
          <a:xfrm>
            <a:off x="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68613" name="Rectangle 5">
            <a:extLst>
              <a:ext uri="{FF2B5EF4-FFF2-40B4-BE49-F238E27FC236}">
                <a16:creationId xmlns:a16="http://schemas.microsoft.com/office/drawing/2014/main" id="{9B7250BA-ED0D-6CFC-D3B9-19D20866EF5B}"/>
              </a:ext>
            </a:extLst>
          </p:cNvPr>
          <p:cNvSpPr>
            <a:spLocks noGrp="1" noChangeArrowheads="1"/>
          </p:cNvSpPr>
          <p:nvPr>
            <p:ph type="sldNum" sz="quarter" idx="3"/>
          </p:nvPr>
        </p:nvSpPr>
        <p:spPr bwMode="auto">
          <a:xfrm>
            <a:off x="388620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67CD48-6219-4B63-B7D8-F11E13B4A61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3E49A1A-427C-3C62-9D15-BC11258E9EFF}"/>
              </a:ext>
            </a:extLst>
          </p:cNvPr>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ltLang="en-US"/>
          </a:p>
        </p:txBody>
      </p:sp>
      <p:sp>
        <p:nvSpPr>
          <p:cNvPr id="11267" name="Rectangle 3">
            <a:extLst>
              <a:ext uri="{FF2B5EF4-FFF2-40B4-BE49-F238E27FC236}">
                <a16:creationId xmlns:a16="http://schemas.microsoft.com/office/drawing/2014/main" id="{B496BA3D-848A-2C8F-5685-398796827589}"/>
              </a:ext>
            </a:extLst>
          </p:cNvPr>
          <p:cNvSpPr>
            <a:spLocks noGrp="1" noChangeArrowheads="1"/>
          </p:cNvSpPr>
          <p:nvPr>
            <p:ph type="dt"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ltLang="en-US"/>
          </a:p>
        </p:txBody>
      </p:sp>
      <p:sp>
        <p:nvSpPr>
          <p:cNvPr id="11268" name="Rectangle 4">
            <a:extLst>
              <a:ext uri="{FF2B5EF4-FFF2-40B4-BE49-F238E27FC236}">
                <a16:creationId xmlns:a16="http://schemas.microsoft.com/office/drawing/2014/main" id="{9090F565-9733-2AA1-90B8-7739EB61318F}"/>
              </a:ext>
            </a:extLst>
          </p:cNvPr>
          <p:cNvSpPr>
            <a:spLocks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A505E223-CF4A-35C4-619A-DCE70261CC36}"/>
              </a:ext>
            </a:extLst>
          </p:cNvPr>
          <p:cNvSpPr>
            <a:spLocks noGrp="1" noChangeArrowheads="1"/>
          </p:cNvSpPr>
          <p:nvPr>
            <p:ph type="body" sz="quarter" idx="3"/>
          </p:nvPr>
        </p:nvSpPr>
        <p:spPr bwMode="auto">
          <a:xfrm>
            <a:off x="914400" y="4370388"/>
            <a:ext cx="5029200" cy="413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70" name="Rectangle 6">
            <a:extLst>
              <a:ext uri="{FF2B5EF4-FFF2-40B4-BE49-F238E27FC236}">
                <a16:creationId xmlns:a16="http://schemas.microsoft.com/office/drawing/2014/main" id="{F9F6FA5A-282A-C8EA-F111-80167CACE728}"/>
              </a:ext>
            </a:extLst>
          </p:cNvPr>
          <p:cNvSpPr>
            <a:spLocks noGrp="1" noChangeArrowheads="1"/>
          </p:cNvSpPr>
          <p:nvPr>
            <p:ph type="ftr" sz="quarter" idx="4"/>
          </p:nvPr>
        </p:nvSpPr>
        <p:spPr bwMode="auto">
          <a:xfrm>
            <a:off x="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ltLang="en-US"/>
          </a:p>
        </p:txBody>
      </p:sp>
      <p:sp>
        <p:nvSpPr>
          <p:cNvPr id="11271" name="Rectangle 7">
            <a:extLst>
              <a:ext uri="{FF2B5EF4-FFF2-40B4-BE49-F238E27FC236}">
                <a16:creationId xmlns:a16="http://schemas.microsoft.com/office/drawing/2014/main" id="{F2715DE7-4358-C1D4-6763-9D0388F87372}"/>
              </a:ext>
            </a:extLst>
          </p:cNvPr>
          <p:cNvSpPr>
            <a:spLocks noGrp="1" noChangeArrowheads="1"/>
          </p:cNvSpPr>
          <p:nvPr>
            <p:ph type="sldNum" sz="quarter" idx="5"/>
          </p:nvPr>
        </p:nvSpPr>
        <p:spPr bwMode="auto">
          <a:xfrm>
            <a:off x="388620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A7D960A9-B133-4E2E-B7B1-3A118B14D79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850519-8CFF-98EA-D877-E194A077B494}"/>
              </a:ext>
            </a:extLst>
          </p:cNvPr>
          <p:cNvSpPr>
            <a:spLocks noGrp="1" noChangeArrowheads="1"/>
          </p:cNvSpPr>
          <p:nvPr>
            <p:ph type="sldNum" sz="quarter" idx="5"/>
          </p:nvPr>
        </p:nvSpPr>
        <p:spPr>
          <a:ln/>
        </p:spPr>
        <p:txBody>
          <a:bodyPr/>
          <a:lstStyle/>
          <a:p>
            <a:fld id="{5137E74C-1769-4C3B-A6DD-9B3C7065924F}" type="slidenum">
              <a:rPr lang="en-US" altLang="en-US"/>
              <a:pPr/>
              <a:t>1</a:t>
            </a:fld>
            <a:endParaRPr lang="en-US" altLang="en-US"/>
          </a:p>
        </p:txBody>
      </p:sp>
      <p:sp>
        <p:nvSpPr>
          <p:cNvPr id="74754" name="Rectangle 2">
            <a:extLst>
              <a:ext uri="{FF2B5EF4-FFF2-40B4-BE49-F238E27FC236}">
                <a16:creationId xmlns:a16="http://schemas.microsoft.com/office/drawing/2014/main" id="{4A838080-1B32-D37C-8FE3-DA622CFFE7B5}"/>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C4745766-12CF-1365-0671-9FEA82B9AE1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3BFF9B-BED4-A89D-6676-B4B11FFEA61E}"/>
              </a:ext>
            </a:extLst>
          </p:cNvPr>
          <p:cNvSpPr>
            <a:spLocks noGrp="1" noChangeArrowheads="1"/>
          </p:cNvSpPr>
          <p:nvPr>
            <p:ph type="sldNum" sz="quarter" idx="5"/>
          </p:nvPr>
        </p:nvSpPr>
        <p:spPr>
          <a:ln/>
        </p:spPr>
        <p:txBody>
          <a:bodyPr/>
          <a:lstStyle/>
          <a:p>
            <a:fld id="{39F3D3A5-87AF-4811-AB58-9F97727BB339}" type="slidenum">
              <a:rPr lang="en-US" altLang="en-US"/>
              <a:pPr/>
              <a:t>10</a:t>
            </a:fld>
            <a:endParaRPr lang="en-US" altLang="en-US"/>
          </a:p>
        </p:txBody>
      </p:sp>
      <p:sp>
        <p:nvSpPr>
          <p:cNvPr id="82946" name="Rectangle 2">
            <a:extLst>
              <a:ext uri="{FF2B5EF4-FFF2-40B4-BE49-F238E27FC236}">
                <a16:creationId xmlns:a16="http://schemas.microsoft.com/office/drawing/2014/main" id="{F56455A4-3251-66CC-932A-B83459CE9E47}"/>
              </a:ext>
            </a:extLst>
          </p:cNvPr>
          <p:cNvSpPr>
            <a:spLocks noChangeArrowheads="1" noTextEdit="1"/>
          </p:cNvSpPr>
          <p:nvPr>
            <p:ph type="sldImg"/>
          </p:nvPr>
        </p:nvSpPr>
        <p:spPr>
          <a:ln/>
        </p:spPr>
      </p:sp>
      <p:sp>
        <p:nvSpPr>
          <p:cNvPr id="82947" name="Rectangle 3">
            <a:extLst>
              <a:ext uri="{FF2B5EF4-FFF2-40B4-BE49-F238E27FC236}">
                <a16:creationId xmlns:a16="http://schemas.microsoft.com/office/drawing/2014/main" id="{7814F541-CE2D-C2B4-D122-9E1979B1784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A8E29E-1A19-2934-0FF3-9C9A78F00B83}"/>
              </a:ext>
            </a:extLst>
          </p:cNvPr>
          <p:cNvSpPr>
            <a:spLocks noGrp="1" noChangeArrowheads="1"/>
          </p:cNvSpPr>
          <p:nvPr>
            <p:ph type="sldNum" sz="quarter" idx="5"/>
          </p:nvPr>
        </p:nvSpPr>
        <p:spPr>
          <a:ln/>
        </p:spPr>
        <p:txBody>
          <a:bodyPr/>
          <a:lstStyle/>
          <a:p>
            <a:fld id="{9CA82104-237E-491A-B1C4-CFDBACF863DB}" type="slidenum">
              <a:rPr lang="en-US" altLang="en-US"/>
              <a:pPr/>
              <a:t>11</a:t>
            </a:fld>
            <a:endParaRPr lang="en-US" altLang="en-US"/>
          </a:p>
        </p:txBody>
      </p:sp>
      <p:sp>
        <p:nvSpPr>
          <p:cNvPr id="83970" name="Rectangle 2">
            <a:extLst>
              <a:ext uri="{FF2B5EF4-FFF2-40B4-BE49-F238E27FC236}">
                <a16:creationId xmlns:a16="http://schemas.microsoft.com/office/drawing/2014/main" id="{9F9C284B-CB5C-079F-3686-37812BBBEA88}"/>
              </a:ext>
            </a:extLst>
          </p:cNvPr>
          <p:cNvSpPr>
            <a:spLocks noChangeArrowheads="1" noTextEdit="1"/>
          </p:cNvSpPr>
          <p:nvPr>
            <p:ph type="sldImg"/>
          </p:nvPr>
        </p:nvSpPr>
        <p:spPr>
          <a:ln/>
        </p:spPr>
      </p:sp>
      <p:sp>
        <p:nvSpPr>
          <p:cNvPr id="83971" name="Rectangle 3">
            <a:extLst>
              <a:ext uri="{FF2B5EF4-FFF2-40B4-BE49-F238E27FC236}">
                <a16:creationId xmlns:a16="http://schemas.microsoft.com/office/drawing/2014/main" id="{167A32F5-A29B-897C-7F7B-56E21C08B46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B9AED5-444A-4B0A-6321-3A8E597F450D}"/>
              </a:ext>
            </a:extLst>
          </p:cNvPr>
          <p:cNvSpPr>
            <a:spLocks noGrp="1" noChangeArrowheads="1"/>
          </p:cNvSpPr>
          <p:nvPr>
            <p:ph type="sldNum" sz="quarter" idx="5"/>
          </p:nvPr>
        </p:nvSpPr>
        <p:spPr>
          <a:ln/>
        </p:spPr>
        <p:txBody>
          <a:bodyPr/>
          <a:lstStyle/>
          <a:p>
            <a:fld id="{B22FB70D-D38F-47A7-A8ED-8DB04546FC98}" type="slidenum">
              <a:rPr lang="en-US" altLang="en-US"/>
              <a:pPr/>
              <a:t>12</a:t>
            </a:fld>
            <a:endParaRPr lang="en-US" altLang="en-US"/>
          </a:p>
        </p:txBody>
      </p:sp>
      <p:sp>
        <p:nvSpPr>
          <p:cNvPr id="84994" name="Rectangle 2">
            <a:extLst>
              <a:ext uri="{FF2B5EF4-FFF2-40B4-BE49-F238E27FC236}">
                <a16:creationId xmlns:a16="http://schemas.microsoft.com/office/drawing/2014/main" id="{4EB66041-28A3-36C7-3A79-6D795CAE09E6}"/>
              </a:ext>
            </a:extLst>
          </p:cNvPr>
          <p:cNvSpPr>
            <a:spLocks noChangeArrowheads="1" noTextEdit="1"/>
          </p:cNvSpPr>
          <p:nvPr>
            <p:ph type="sldImg"/>
          </p:nvPr>
        </p:nvSpPr>
        <p:spPr>
          <a:ln/>
        </p:spPr>
      </p:sp>
      <p:sp>
        <p:nvSpPr>
          <p:cNvPr id="84995" name="Rectangle 3">
            <a:extLst>
              <a:ext uri="{FF2B5EF4-FFF2-40B4-BE49-F238E27FC236}">
                <a16:creationId xmlns:a16="http://schemas.microsoft.com/office/drawing/2014/main" id="{7507A8FA-5105-0BEC-DF61-6AA301702B9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05F993-EF8F-5C55-F3CD-52E842FAC3EB}"/>
              </a:ext>
            </a:extLst>
          </p:cNvPr>
          <p:cNvSpPr>
            <a:spLocks noGrp="1" noChangeArrowheads="1"/>
          </p:cNvSpPr>
          <p:nvPr>
            <p:ph type="sldNum" sz="quarter" idx="5"/>
          </p:nvPr>
        </p:nvSpPr>
        <p:spPr>
          <a:ln/>
        </p:spPr>
        <p:txBody>
          <a:bodyPr/>
          <a:lstStyle/>
          <a:p>
            <a:fld id="{6E514C1B-F5A4-424D-BD6E-6A0DDEF4545F}" type="slidenum">
              <a:rPr lang="en-US" altLang="en-US"/>
              <a:pPr/>
              <a:t>13</a:t>
            </a:fld>
            <a:endParaRPr lang="en-US" altLang="en-US"/>
          </a:p>
        </p:txBody>
      </p:sp>
      <p:sp>
        <p:nvSpPr>
          <p:cNvPr id="86018" name="Rectangle 2">
            <a:extLst>
              <a:ext uri="{FF2B5EF4-FFF2-40B4-BE49-F238E27FC236}">
                <a16:creationId xmlns:a16="http://schemas.microsoft.com/office/drawing/2014/main" id="{10FB919A-BB7C-E825-7D01-E8DA6B30549B}"/>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88EE0F13-71A4-F778-A5AC-6A24F209C0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B633CE5-F7C1-82C8-8C07-56DBA3B2AF2A}"/>
              </a:ext>
            </a:extLst>
          </p:cNvPr>
          <p:cNvSpPr>
            <a:spLocks noGrp="1" noChangeArrowheads="1"/>
          </p:cNvSpPr>
          <p:nvPr>
            <p:ph type="sldNum" sz="quarter" idx="5"/>
          </p:nvPr>
        </p:nvSpPr>
        <p:spPr>
          <a:ln/>
        </p:spPr>
        <p:txBody>
          <a:bodyPr/>
          <a:lstStyle/>
          <a:p>
            <a:fld id="{6B5D39A4-0FE1-4D9C-AEDE-E0AE9BA33683}" type="slidenum">
              <a:rPr lang="en-US" altLang="en-US"/>
              <a:pPr/>
              <a:t>14</a:t>
            </a:fld>
            <a:endParaRPr lang="en-US" altLang="en-US"/>
          </a:p>
        </p:txBody>
      </p:sp>
      <p:sp>
        <p:nvSpPr>
          <p:cNvPr id="87042" name="Rectangle 2">
            <a:extLst>
              <a:ext uri="{FF2B5EF4-FFF2-40B4-BE49-F238E27FC236}">
                <a16:creationId xmlns:a16="http://schemas.microsoft.com/office/drawing/2014/main" id="{46503E19-6D49-A6B5-2EEC-905E8668D0D2}"/>
              </a:ext>
            </a:extLst>
          </p:cNvPr>
          <p:cNvSpPr>
            <a:spLocks noChangeArrowheads="1" noTextEdit="1"/>
          </p:cNvSpPr>
          <p:nvPr>
            <p:ph type="sldImg"/>
          </p:nvPr>
        </p:nvSpPr>
        <p:spPr>
          <a:ln/>
        </p:spPr>
      </p:sp>
      <p:sp>
        <p:nvSpPr>
          <p:cNvPr id="87043" name="Rectangle 3">
            <a:extLst>
              <a:ext uri="{FF2B5EF4-FFF2-40B4-BE49-F238E27FC236}">
                <a16:creationId xmlns:a16="http://schemas.microsoft.com/office/drawing/2014/main" id="{EC6F1463-DBEF-CCCB-7A56-43B21DE61AB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4EA627C-C28F-007C-81DE-6BBBFA106EE9}"/>
              </a:ext>
            </a:extLst>
          </p:cNvPr>
          <p:cNvSpPr>
            <a:spLocks noGrp="1" noChangeArrowheads="1"/>
          </p:cNvSpPr>
          <p:nvPr>
            <p:ph type="sldNum" sz="quarter" idx="5"/>
          </p:nvPr>
        </p:nvSpPr>
        <p:spPr>
          <a:ln/>
        </p:spPr>
        <p:txBody>
          <a:bodyPr/>
          <a:lstStyle/>
          <a:p>
            <a:fld id="{B274E4E9-11F9-4BC1-80F6-10C1EC6026DF}" type="slidenum">
              <a:rPr lang="en-US" altLang="en-US"/>
              <a:pPr/>
              <a:t>15</a:t>
            </a:fld>
            <a:endParaRPr lang="en-US" altLang="en-US"/>
          </a:p>
        </p:txBody>
      </p:sp>
      <p:sp>
        <p:nvSpPr>
          <p:cNvPr id="88066" name="Rectangle 2">
            <a:extLst>
              <a:ext uri="{FF2B5EF4-FFF2-40B4-BE49-F238E27FC236}">
                <a16:creationId xmlns:a16="http://schemas.microsoft.com/office/drawing/2014/main" id="{A94E8D2F-BBE0-EDF6-2ABD-B9382C6103C6}"/>
              </a:ext>
            </a:extLst>
          </p:cNvPr>
          <p:cNvSpPr>
            <a:spLocks noChangeArrowheads="1" noTextEdit="1"/>
          </p:cNvSpPr>
          <p:nvPr>
            <p:ph type="sldImg"/>
          </p:nvPr>
        </p:nvSpPr>
        <p:spPr>
          <a:ln/>
        </p:spPr>
      </p:sp>
      <p:sp>
        <p:nvSpPr>
          <p:cNvPr id="88067" name="Rectangle 3">
            <a:extLst>
              <a:ext uri="{FF2B5EF4-FFF2-40B4-BE49-F238E27FC236}">
                <a16:creationId xmlns:a16="http://schemas.microsoft.com/office/drawing/2014/main" id="{4B5EB072-CEB9-14CB-E74E-E9F14306057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3BA311-AA56-CE79-12EF-E8212878BE86}"/>
              </a:ext>
            </a:extLst>
          </p:cNvPr>
          <p:cNvSpPr>
            <a:spLocks noGrp="1" noChangeArrowheads="1"/>
          </p:cNvSpPr>
          <p:nvPr>
            <p:ph type="sldNum" sz="quarter" idx="5"/>
          </p:nvPr>
        </p:nvSpPr>
        <p:spPr>
          <a:ln/>
        </p:spPr>
        <p:txBody>
          <a:bodyPr/>
          <a:lstStyle/>
          <a:p>
            <a:fld id="{BC5AA399-75D6-4A4B-ACE8-15A81AE5DA28}" type="slidenum">
              <a:rPr lang="en-US" altLang="en-US"/>
              <a:pPr/>
              <a:t>16</a:t>
            </a:fld>
            <a:endParaRPr lang="en-US" altLang="en-US"/>
          </a:p>
        </p:txBody>
      </p:sp>
      <p:sp>
        <p:nvSpPr>
          <p:cNvPr id="89090" name="Rectangle 2">
            <a:extLst>
              <a:ext uri="{FF2B5EF4-FFF2-40B4-BE49-F238E27FC236}">
                <a16:creationId xmlns:a16="http://schemas.microsoft.com/office/drawing/2014/main" id="{18BBE9F1-BEA6-3EFB-B46A-5291D9F218E3}"/>
              </a:ext>
            </a:extLst>
          </p:cNvPr>
          <p:cNvSpPr>
            <a:spLocks noChangeArrowheads="1" noTextEdit="1"/>
          </p:cNvSpPr>
          <p:nvPr>
            <p:ph type="sldImg"/>
          </p:nvPr>
        </p:nvSpPr>
        <p:spPr>
          <a:ln/>
        </p:spPr>
      </p:sp>
      <p:sp>
        <p:nvSpPr>
          <p:cNvPr id="89091" name="Rectangle 3">
            <a:extLst>
              <a:ext uri="{FF2B5EF4-FFF2-40B4-BE49-F238E27FC236}">
                <a16:creationId xmlns:a16="http://schemas.microsoft.com/office/drawing/2014/main" id="{15434CD1-78B3-6692-8FDA-51C7954CEDA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9C0E7B-F182-DBDB-2C3D-221686461EFA}"/>
              </a:ext>
            </a:extLst>
          </p:cNvPr>
          <p:cNvSpPr>
            <a:spLocks noGrp="1" noChangeArrowheads="1"/>
          </p:cNvSpPr>
          <p:nvPr>
            <p:ph type="sldNum" sz="quarter" idx="5"/>
          </p:nvPr>
        </p:nvSpPr>
        <p:spPr>
          <a:ln/>
        </p:spPr>
        <p:txBody>
          <a:bodyPr/>
          <a:lstStyle/>
          <a:p>
            <a:fld id="{95A7FB61-EF62-4410-BC00-FA2DE8FEDC2B}" type="slidenum">
              <a:rPr lang="en-US" altLang="en-US"/>
              <a:pPr/>
              <a:t>17</a:t>
            </a:fld>
            <a:endParaRPr lang="en-US" altLang="en-US"/>
          </a:p>
        </p:txBody>
      </p:sp>
      <p:sp>
        <p:nvSpPr>
          <p:cNvPr id="90114" name="Rectangle 2">
            <a:extLst>
              <a:ext uri="{FF2B5EF4-FFF2-40B4-BE49-F238E27FC236}">
                <a16:creationId xmlns:a16="http://schemas.microsoft.com/office/drawing/2014/main" id="{B734DDDD-CF61-EB67-F735-DC55AAE99918}"/>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84D9D0E0-1EE9-A82D-D129-A34FB4716AA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0CB633-B55A-798D-919E-8E859441EBEC}"/>
              </a:ext>
            </a:extLst>
          </p:cNvPr>
          <p:cNvSpPr>
            <a:spLocks noGrp="1" noChangeArrowheads="1"/>
          </p:cNvSpPr>
          <p:nvPr>
            <p:ph type="sldNum" sz="quarter" idx="5"/>
          </p:nvPr>
        </p:nvSpPr>
        <p:spPr>
          <a:ln/>
        </p:spPr>
        <p:txBody>
          <a:bodyPr/>
          <a:lstStyle/>
          <a:p>
            <a:fld id="{E2DB184E-EEB5-4D1C-8624-CD44D955BA7F}" type="slidenum">
              <a:rPr lang="en-US" altLang="en-US"/>
              <a:pPr/>
              <a:t>18</a:t>
            </a:fld>
            <a:endParaRPr lang="en-US" altLang="en-US"/>
          </a:p>
        </p:txBody>
      </p:sp>
      <p:sp>
        <p:nvSpPr>
          <p:cNvPr id="91138" name="Rectangle 2">
            <a:extLst>
              <a:ext uri="{FF2B5EF4-FFF2-40B4-BE49-F238E27FC236}">
                <a16:creationId xmlns:a16="http://schemas.microsoft.com/office/drawing/2014/main" id="{09450471-8785-3A2D-2688-0E473DF80205}"/>
              </a:ext>
            </a:extLst>
          </p:cNvPr>
          <p:cNvSpPr>
            <a:spLocks noChangeArrowheads="1" noTextEdit="1"/>
          </p:cNvSpPr>
          <p:nvPr>
            <p:ph type="sldImg"/>
          </p:nvPr>
        </p:nvSpPr>
        <p:spPr>
          <a:ln/>
        </p:spPr>
      </p:sp>
      <p:sp>
        <p:nvSpPr>
          <p:cNvPr id="91139" name="Rectangle 3">
            <a:extLst>
              <a:ext uri="{FF2B5EF4-FFF2-40B4-BE49-F238E27FC236}">
                <a16:creationId xmlns:a16="http://schemas.microsoft.com/office/drawing/2014/main" id="{30D3686A-BFAB-7FA4-1F7E-D2B1F4117B8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5DB309E-99D5-675F-A41E-5FC8BEE04A5C}"/>
              </a:ext>
            </a:extLst>
          </p:cNvPr>
          <p:cNvSpPr>
            <a:spLocks noGrp="1" noChangeArrowheads="1"/>
          </p:cNvSpPr>
          <p:nvPr>
            <p:ph type="sldNum" sz="quarter" idx="5"/>
          </p:nvPr>
        </p:nvSpPr>
        <p:spPr>
          <a:ln/>
        </p:spPr>
        <p:txBody>
          <a:bodyPr/>
          <a:lstStyle/>
          <a:p>
            <a:fld id="{C2D63066-BA80-4706-B9D8-414ABB6311C2}" type="slidenum">
              <a:rPr lang="en-US" altLang="en-US"/>
              <a:pPr/>
              <a:t>19</a:t>
            </a:fld>
            <a:endParaRPr lang="en-US" altLang="en-US"/>
          </a:p>
        </p:txBody>
      </p:sp>
      <p:sp>
        <p:nvSpPr>
          <p:cNvPr id="92162" name="Rectangle 2">
            <a:extLst>
              <a:ext uri="{FF2B5EF4-FFF2-40B4-BE49-F238E27FC236}">
                <a16:creationId xmlns:a16="http://schemas.microsoft.com/office/drawing/2014/main" id="{E12784AC-00C6-DFBD-B81E-778AFDCBDDB8}"/>
              </a:ext>
            </a:extLst>
          </p:cNvPr>
          <p:cNvSpPr>
            <a:spLocks noChangeArrowheads="1" noTextEdit="1"/>
          </p:cNvSpPr>
          <p:nvPr>
            <p:ph type="sldImg"/>
          </p:nvPr>
        </p:nvSpPr>
        <p:spPr>
          <a:ln/>
        </p:spPr>
      </p:sp>
      <p:sp>
        <p:nvSpPr>
          <p:cNvPr id="92163" name="Rectangle 3">
            <a:extLst>
              <a:ext uri="{FF2B5EF4-FFF2-40B4-BE49-F238E27FC236}">
                <a16:creationId xmlns:a16="http://schemas.microsoft.com/office/drawing/2014/main" id="{5CC0487B-2D19-75C7-74C4-F1BE0EFAE98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3A6A15-4CC1-5DBA-EF12-B86EB4298936}"/>
              </a:ext>
            </a:extLst>
          </p:cNvPr>
          <p:cNvSpPr>
            <a:spLocks noGrp="1" noChangeArrowheads="1"/>
          </p:cNvSpPr>
          <p:nvPr>
            <p:ph type="sldNum" sz="quarter" idx="5"/>
          </p:nvPr>
        </p:nvSpPr>
        <p:spPr>
          <a:ln/>
        </p:spPr>
        <p:txBody>
          <a:bodyPr/>
          <a:lstStyle/>
          <a:p>
            <a:fld id="{695669C9-FCE3-4524-8BD1-939617E1CB4F}" type="slidenum">
              <a:rPr lang="en-US" altLang="en-US"/>
              <a:pPr/>
              <a:t>2</a:t>
            </a:fld>
            <a:endParaRPr lang="en-US" altLang="en-US"/>
          </a:p>
        </p:txBody>
      </p:sp>
      <p:sp>
        <p:nvSpPr>
          <p:cNvPr id="75778" name="Rectangle 2">
            <a:extLst>
              <a:ext uri="{FF2B5EF4-FFF2-40B4-BE49-F238E27FC236}">
                <a16:creationId xmlns:a16="http://schemas.microsoft.com/office/drawing/2014/main" id="{9C5EC834-BFAE-997C-B2A8-027C529EE1E4}"/>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B24C11CC-9621-777B-33A5-7031E19BE6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7D0127-3984-97E1-7640-F7434FCE4981}"/>
              </a:ext>
            </a:extLst>
          </p:cNvPr>
          <p:cNvSpPr>
            <a:spLocks noGrp="1" noChangeArrowheads="1"/>
          </p:cNvSpPr>
          <p:nvPr>
            <p:ph type="sldNum" sz="quarter" idx="5"/>
          </p:nvPr>
        </p:nvSpPr>
        <p:spPr>
          <a:ln/>
        </p:spPr>
        <p:txBody>
          <a:bodyPr/>
          <a:lstStyle/>
          <a:p>
            <a:fld id="{1BDF2165-E94F-4EE3-B78E-5EA38BFAA57D}" type="slidenum">
              <a:rPr lang="en-US" altLang="en-US"/>
              <a:pPr/>
              <a:t>20</a:t>
            </a:fld>
            <a:endParaRPr lang="en-US" altLang="en-US"/>
          </a:p>
        </p:txBody>
      </p:sp>
      <p:sp>
        <p:nvSpPr>
          <p:cNvPr id="93186" name="Rectangle 2">
            <a:extLst>
              <a:ext uri="{FF2B5EF4-FFF2-40B4-BE49-F238E27FC236}">
                <a16:creationId xmlns:a16="http://schemas.microsoft.com/office/drawing/2014/main" id="{68E2380B-AE5B-2C0B-28DB-FDF7FE37010B}"/>
              </a:ext>
            </a:extLst>
          </p:cNvPr>
          <p:cNvSpPr>
            <a:spLocks noChangeArrowheads="1" noTextEdit="1"/>
          </p:cNvSpPr>
          <p:nvPr>
            <p:ph type="sldImg"/>
          </p:nvPr>
        </p:nvSpPr>
        <p:spPr>
          <a:ln/>
        </p:spPr>
      </p:sp>
      <p:sp>
        <p:nvSpPr>
          <p:cNvPr id="93187" name="Rectangle 3">
            <a:extLst>
              <a:ext uri="{FF2B5EF4-FFF2-40B4-BE49-F238E27FC236}">
                <a16:creationId xmlns:a16="http://schemas.microsoft.com/office/drawing/2014/main" id="{0FADB582-D6FC-6BBF-FBE2-CD4C353F6A2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5F75096-285B-57BE-E5C3-357612F3BD14}"/>
              </a:ext>
            </a:extLst>
          </p:cNvPr>
          <p:cNvSpPr>
            <a:spLocks noGrp="1" noChangeArrowheads="1"/>
          </p:cNvSpPr>
          <p:nvPr>
            <p:ph type="sldNum" sz="quarter" idx="5"/>
          </p:nvPr>
        </p:nvSpPr>
        <p:spPr>
          <a:ln/>
        </p:spPr>
        <p:txBody>
          <a:bodyPr/>
          <a:lstStyle/>
          <a:p>
            <a:fld id="{77CF57C9-D6A3-4B34-8F50-BF6343FBE50E}" type="slidenum">
              <a:rPr lang="en-US" altLang="en-US"/>
              <a:pPr/>
              <a:t>21</a:t>
            </a:fld>
            <a:endParaRPr lang="en-US" altLang="en-US"/>
          </a:p>
        </p:txBody>
      </p:sp>
      <p:sp>
        <p:nvSpPr>
          <p:cNvPr id="94210" name="Rectangle 2">
            <a:extLst>
              <a:ext uri="{FF2B5EF4-FFF2-40B4-BE49-F238E27FC236}">
                <a16:creationId xmlns:a16="http://schemas.microsoft.com/office/drawing/2014/main" id="{88FDD09A-CFD7-D3F6-0879-C14CF53530B1}"/>
              </a:ext>
            </a:extLst>
          </p:cNvPr>
          <p:cNvSpPr>
            <a:spLocks noChangeArrowheads="1" noTextEdit="1"/>
          </p:cNvSpPr>
          <p:nvPr>
            <p:ph type="sldImg"/>
          </p:nvPr>
        </p:nvSpPr>
        <p:spPr>
          <a:ln/>
        </p:spPr>
      </p:sp>
      <p:sp>
        <p:nvSpPr>
          <p:cNvPr id="94211" name="Rectangle 3">
            <a:extLst>
              <a:ext uri="{FF2B5EF4-FFF2-40B4-BE49-F238E27FC236}">
                <a16:creationId xmlns:a16="http://schemas.microsoft.com/office/drawing/2014/main" id="{98F3C204-8265-2938-39FB-301979D7465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55317B-6484-1679-6E0F-D83E1D194297}"/>
              </a:ext>
            </a:extLst>
          </p:cNvPr>
          <p:cNvSpPr>
            <a:spLocks noGrp="1" noChangeArrowheads="1"/>
          </p:cNvSpPr>
          <p:nvPr>
            <p:ph type="sldNum" sz="quarter" idx="5"/>
          </p:nvPr>
        </p:nvSpPr>
        <p:spPr>
          <a:ln/>
        </p:spPr>
        <p:txBody>
          <a:bodyPr/>
          <a:lstStyle/>
          <a:p>
            <a:fld id="{021452F0-426B-440D-BCE3-92C0DBC7E914}" type="slidenum">
              <a:rPr lang="en-US" altLang="en-US"/>
              <a:pPr/>
              <a:t>22</a:t>
            </a:fld>
            <a:endParaRPr lang="en-US" altLang="en-US"/>
          </a:p>
        </p:txBody>
      </p:sp>
      <p:sp>
        <p:nvSpPr>
          <p:cNvPr id="95234" name="Rectangle 2">
            <a:extLst>
              <a:ext uri="{FF2B5EF4-FFF2-40B4-BE49-F238E27FC236}">
                <a16:creationId xmlns:a16="http://schemas.microsoft.com/office/drawing/2014/main" id="{7808B992-6F44-2BF7-EB29-56427D4E38CC}"/>
              </a:ext>
            </a:extLst>
          </p:cNvPr>
          <p:cNvSpPr>
            <a:spLocks noChangeArrowheads="1" noTextEdit="1"/>
          </p:cNvSpPr>
          <p:nvPr>
            <p:ph type="sldImg"/>
          </p:nvPr>
        </p:nvSpPr>
        <p:spPr>
          <a:ln/>
        </p:spPr>
      </p:sp>
      <p:sp>
        <p:nvSpPr>
          <p:cNvPr id="95235" name="Rectangle 3">
            <a:extLst>
              <a:ext uri="{FF2B5EF4-FFF2-40B4-BE49-F238E27FC236}">
                <a16:creationId xmlns:a16="http://schemas.microsoft.com/office/drawing/2014/main" id="{9653AD7F-8D9C-9BD1-6A95-9AF0041296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F48AC7-6AF5-A61A-B121-632AB6134C94}"/>
              </a:ext>
            </a:extLst>
          </p:cNvPr>
          <p:cNvSpPr>
            <a:spLocks noGrp="1" noChangeArrowheads="1"/>
          </p:cNvSpPr>
          <p:nvPr>
            <p:ph type="sldNum" sz="quarter" idx="5"/>
          </p:nvPr>
        </p:nvSpPr>
        <p:spPr>
          <a:ln/>
        </p:spPr>
        <p:txBody>
          <a:bodyPr/>
          <a:lstStyle/>
          <a:p>
            <a:fld id="{42B6D638-81DA-4819-85F9-D28AD577A748}" type="slidenum">
              <a:rPr lang="en-US" altLang="en-US"/>
              <a:pPr/>
              <a:t>23</a:t>
            </a:fld>
            <a:endParaRPr lang="en-US" altLang="en-US"/>
          </a:p>
        </p:txBody>
      </p:sp>
      <p:sp>
        <p:nvSpPr>
          <p:cNvPr id="96258" name="Rectangle 2">
            <a:extLst>
              <a:ext uri="{FF2B5EF4-FFF2-40B4-BE49-F238E27FC236}">
                <a16:creationId xmlns:a16="http://schemas.microsoft.com/office/drawing/2014/main" id="{D097918F-63EB-7B6D-FD15-E7AFF726962A}"/>
              </a:ext>
            </a:extLst>
          </p:cNvPr>
          <p:cNvSpPr>
            <a:spLocks noChangeArrowheads="1" noTextEdit="1"/>
          </p:cNvSpPr>
          <p:nvPr>
            <p:ph type="sldImg"/>
          </p:nvPr>
        </p:nvSpPr>
        <p:spPr>
          <a:ln/>
        </p:spPr>
      </p:sp>
      <p:sp>
        <p:nvSpPr>
          <p:cNvPr id="96259" name="Rectangle 3">
            <a:extLst>
              <a:ext uri="{FF2B5EF4-FFF2-40B4-BE49-F238E27FC236}">
                <a16:creationId xmlns:a16="http://schemas.microsoft.com/office/drawing/2014/main" id="{F3F69BB8-ADA6-50ED-371A-7DECA2CC75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83612F-91A2-6E71-976E-0A8E07E6B192}"/>
              </a:ext>
            </a:extLst>
          </p:cNvPr>
          <p:cNvSpPr>
            <a:spLocks noGrp="1" noChangeArrowheads="1"/>
          </p:cNvSpPr>
          <p:nvPr>
            <p:ph type="sldNum" sz="quarter" idx="5"/>
          </p:nvPr>
        </p:nvSpPr>
        <p:spPr>
          <a:ln/>
        </p:spPr>
        <p:txBody>
          <a:bodyPr/>
          <a:lstStyle/>
          <a:p>
            <a:fld id="{42AC22FF-439A-42CE-9D82-89FCBD5C9BD1}" type="slidenum">
              <a:rPr lang="en-US" altLang="en-US"/>
              <a:pPr/>
              <a:t>24</a:t>
            </a:fld>
            <a:endParaRPr lang="en-US" altLang="en-US"/>
          </a:p>
        </p:txBody>
      </p:sp>
      <p:sp>
        <p:nvSpPr>
          <p:cNvPr id="97282" name="Rectangle 2">
            <a:extLst>
              <a:ext uri="{FF2B5EF4-FFF2-40B4-BE49-F238E27FC236}">
                <a16:creationId xmlns:a16="http://schemas.microsoft.com/office/drawing/2014/main" id="{3FA6209B-B156-A82F-B980-EE875D28B497}"/>
              </a:ext>
            </a:extLst>
          </p:cNvPr>
          <p:cNvSpPr>
            <a:spLocks noChangeArrowheads="1" noTextEdit="1"/>
          </p:cNvSpPr>
          <p:nvPr>
            <p:ph type="sldImg"/>
          </p:nvPr>
        </p:nvSpPr>
        <p:spPr>
          <a:ln/>
        </p:spPr>
      </p:sp>
      <p:sp>
        <p:nvSpPr>
          <p:cNvPr id="97283" name="Rectangle 3">
            <a:extLst>
              <a:ext uri="{FF2B5EF4-FFF2-40B4-BE49-F238E27FC236}">
                <a16:creationId xmlns:a16="http://schemas.microsoft.com/office/drawing/2014/main" id="{3706A5ED-104F-6ACE-4368-442F5E09FB0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F734CC-CE48-AE0C-1A90-EDEAC067F24A}"/>
              </a:ext>
            </a:extLst>
          </p:cNvPr>
          <p:cNvSpPr>
            <a:spLocks noGrp="1" noChangeArrowheads="1"/>
          </p:cNvSpPr>
          <p:nvPr>
            <p:ph type="sldNum" sz="quarter" idx="5"/>
          </p:nvPr>
        </p:nvSpPr>
        <p:spPr>
          <a:ln/>
        </p:spPr>
        <p:txBody>
          <a:bodyPr/>
          <a:lstStyle/>
          <a:p>
            <a:fld id="{23E25F72-2853-4A93-9F18-4B45C5C862A5}" type="slidenum">
              <a:rPr lang="en-US" altLang="en-US"/>
              <a:pPr/>
              <a:t>25</a:t>
            </a:fld>
            <a:endParaRPr lang="en-US" altLang="en-US"/>
          </a:p>
        </p:txBody>
      </p:sp>
      <p:sp>
        <p:nvSpPr>
          <p:cNvPr id="98306" name="Rectangle 2">
            <a:extLst>
              <a:ext uri="{FF2B5EF4-FFF2-40B4-BE49-F238E27FC236}">
                <a16:creationId xmlns:a16="http://schemas.microsoft.com/office/drawing/2014/main" id="{7613B2C7-FCE0-7C97-6400-8C5C616B96A9}"/>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CD153656-41FE-C6BD-444C-BCA503D52C9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2ED2F7-D0D0-D917-8D69-8645093EB1E1}"/>
              </a:ext>
            </a:extLst>
          </p:cNvPr>
          <p:cNvSpPr>
            <a:spLocks noGrp="1" noChangeArrowheads="1"/>
          </p:cNvSpPr>
          <p:nvPr>
            <p:ph type="sldNum" sz="quarter" idx="5"/>
          </p:nvPr>
        </p:nvSpPr>
        <p:spPr>
          <a:ln/>
        </p:spPr>
        <p:txBody>
          <a:bodyPr/>
          <a:lstStyle/>
          <a:p>
            <a:fld id="{624B1B13-C6F7-46B8-AA7D-848796D9A13F}" type="slidenum">
              <a:rPr lang="en-US" altLang="en-US"/>
              <a:pPr/>
              <a:t>26</a:t>
            </a:fld>
            <a:endParaRPr lang="en-US" altLang="en-US"/>
          </a:p>
        </p:txBody>
      </p:sp>
      <p:sp>
        <p:nvSpPr>
          <p:cNvPr id="99330" name="Rectangle 2">
            <a:extLst>
              <a:ext uri="{FF2B5EF4-FFF2-40B4-BE49-F238E27FC236}">
                <a16:creationId xmlns:a16="http://schemas.microsoft.com/office/drawing/2014/main" id="{3E4860ED-9A6A-5722-C8FE-C775ED9D9907}"/>
              </a:ext>
            </a:extLst>
          </p:cNvPr>
          <p:cNvSpPr>
            <a:spLocks noChangeArrowheads="1" noTextEdit="1"/>
          </p:cNvSpPr>
          <p:nvPr>
            <p:ph type="sldImg"/>
          </p:nvPr>
        </p:nvSpPr>
        <p:spPr>
          <a:ln/>
        </p:spPr>
      </p:sp>
      <p:sp>
        <p:nvSpPr>
          <p:cNvPr id="99331" name="Rectangle 3">
            <a:extLst>
              <a:ext uri="{FF2B5EF4-FFF2-40B4-BE49-F238E27FC236}">
                <a16:creationId xmlns:a16="http://schemas.microsoft.com/office/drawing/2014/main" id="{8B819E00-8D5E-F84D-9E16-9EEC4F0155D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EEEFF4D-9519-A65D-F0CF-3564151FD20C}"/>
              </a:ext>
            </a:extLst>
          </p:cNvPr>
          <p:cNvSpPr>
            <a:spLocks noGrp="1" noChangeArrowheads="1"/>
          </p:cNvSpPr>
          <p:nvPr>
            <p:ph type="sldNum" sz="quarter" idx="5"/>
          </p:nvPr>
        </p:nvSpPr>
        <p:spPr>
          <a:ln/>
        </p:spPr>
        <p:txBody>
          <a:bodyPr/>
          <a:lstStyle/>
          <a:p>
            <a:fld id="{D3ABF406-35C3-4487-9527-FE6B0F405B6D}" type="slidenum">
              <a:rPr lang="en-US" altLang="en-US"/>
              <a:pPr/>
              <a:t>27</a:t>
            </a:fld>
            <a:endParaRPr lang="en-US" altLang="en-US"/>
          </a:p>
        </p:txBody>
      </p:sp>
      <p:sp>
        <p:nvSpPr>
          <p:cNvPr id="100354" name="Rectangle 2">
            <a:extLst>
              <a:ext uri="{FF2B5EF4-FFF2-40B4-BE49-F238E27FC236}">
                <a16:creationId xmlns:a16="http://schemas.microsoft.com/office/drawing/2014/main" id="{DDD790DD-CA5E-A84C-614C-994C473D0A98}"/>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D9EE7BBD-AB32-B594-35A8-ACFBF1BC85B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F78863F-7E0F-9088-D5EE-DE58AF561D04}"/>
              </a:ext>
            </a:extLst>
          </p:cNvPr>
          <p:cNvSpPr>
            <a:spLocks noGrp="1" noChangeArrowheads="1"/>
          </p:cNvSpPr>
          <p:nvPr>
            <p:ph type="sldNum" sz="quarter" idx="5"/>
          </p:nvPr>
        </p:nvSpPr>
        <p:spPr>
          <a:ln/>
        </p:spPr>
        <p:txBody>
          <a:bodyPr/>
          <a:lstStyle/>
          <a:p>
            <a:fld id="{C73B8FB9-DB47-435D-B0BD-79785A1B867B}" type="slidenum">
              <a:rPr lang="en-US" altLang="en-US"/>
              <a:pPr/>
              <a:t>28</a:t>
            </a:fld>
            <a:endParaRPr lang="en-US" altLang="en-US"/>
          </a:p>
        </p:txBody>
      </p:sp>
      <p:sp>
        <p:nvSpPr>
          <p:cNvPr id="101378" name="Rectangle 2">
            <a:extLst>
              <a:ext uri="{FF2B5EF4-FFF2-40B4-BE49-F238E27FC236}">
                <a16:creationId xmlns:a16="http://schemas.microsoft.com/office/drawing/2014/main" id="{DDC5434D-7873-96EF-17CB-17FFA7502763}"/>
              </a:ext>
            </a:extLst>
          </p:cNvPr>
          <p:cNvSpPr>
            <a:spLocks noChangeArrowheads="1" noTextEdit="1"/>
          </p:cNvSpPr>
          <p:nvPr>
            <p:ph type="sldImg"/>
          </p:nvPr>
        </p:nvSpPr>
        <p:spPr>
          <a:ln/>
        </p:spPr>
      </p:sp>
      <p:sp>
        <p:nvSpPr>
          <p:cNvPr id="101379" name="Rectangle 3">
            <a:extLst>
              <a:ext uri="{FF2B5EF4-FFF2-40B4-BE49-F238E27FC236}">
                <a16:creationId xmlns:a16="http://schemas.microsoft.com/office/drawing/2014/main" id="{1987F8B9-28B7-8A8D-72F7-325C45D898E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0C3A1D-7A67-6785-0536-0AF6E4778235}"/>
              </a:ext>
            </a:extLst>
          </p:cNvPr>
          <p:cNvSpPr>
            <a:spLocks noGrp="1" noChangeArrowheads="1"/>
          </p:cNvSpPr>
          <p:nvPr>
            <p:ph type="sldNum" sz="quarter" idx="5"/>
          </p:nvPr>
        </p:nvSpPr>
        <p:spPr>
          <a:ln/>
        </p:spPr>
        <p:txBody>
          <a:bodyPr/>
          <a:lstStyle/>
          <a:p>
            <a:fld id="{82B00BFF-8985-4F18-A450-0414617947B6}" type="slidenum">
              <a:rPr lang="en-US" altLang="en-US"/>
              <a:pPr/>
              <a:t>29</a:t>
            </a:fld>
            <a:endParaRPr lang="en-US" altLang="en-US"/>
          </a:p>
        </p:txBody>
      </p:sp>
      <p:sp>
        <p:nvSpPr>
          <p:cNvPr id="102402" name="Rectangle 2">
            <a:extLst>
              <a:ext uri="{FF2B5EF4-FFF2-40B4-BE49-F238E27FC236}">
                <a16:creationId xmlns:a16="http://schemas.microsoft.com/office/drawing/2014/main" id="{AF3B41E0-E29C-D291-D3DA-4D293140A8B8}"/>
              </a:ext>
            </a:extLst>
          </p:cNvPr>
          <p:cNvSpPr>
            <a:spLocks noChangeArrowheads="1" noTextEdit="1"/>
          </p:cNvSpPr>
          <p:nvPr>
            <p:ph type="sldImg"/>
          </p:nvPr>
        </p:nvSpPr>
        <p:spPr>
          <a:ln/>
        </p:spPr>
      </p:sp>
      <p:sp>
        <p:nvSpPr>
          <p:cNvPr id="102403" name="Rectangle 3">
            <a:extLst>
              <a:ext uri="{FF2B5EF4-FFF2-40B4-BE49-F238E27FC236}">
                <a16:creationId xmlns:a16="http://schemas.microsoft.com/office/drawing/2014/main" id="{0AF9F203-50DC-5EE8-0E0D-5B1294B4ED3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89DFDE-39D3-F610-CDE0-22A616C45138}"/>
              </a:ext>
            </a:extLst>
          </p:cNvPr>
          <p:cNvSpPr>
            <a:spLocks noGrp="1" noChangeArrowheads="1"/>
          </p:cNvSpPr>
          <p:nvPr>
            <p:ph type="sldNum" sz="quarter" idx="5"/>
          </p:nvPr>
        </p:nvSpPr>
        <p:spPr>
          <a:ln/>
        </p:spPr>
        <p:txBody>
          <a:bodyPr/>
          <a:lstStyle/>
          <a:p>
            <a:fld id="{3F6A689B-2264-4D7D-BD5B-F56D66524302}" type="slidenum">
              <a:rPr lang="en-US" altLang="en-US"/>
              <a:pPr/>
              <a:t>3</a:t>
            </a:fld>
            <a:endParaRPr lang="en-US" altLang="en-US"/>
          </a:p>
        </p:txBody>
      </p:sp>
      <p:sp>
        <p:nvSpPr>
          <p:cNvPr id="12290" name="Rectangle 2">
            <a:extLst>
              <a:ext uri="{FF2B5EF4-FFF2-40B4-BE49-F238E27FC236}">
                <a16:creationId xmlns:a16="http://schemas.microsoft.com/office/drawing/2014/main" id="{2AE8CCA7-CCCB-F536-C82C-AD5FDCED6936}"/>
              </a:ext>
            </a:extLst>
          </p:cNvPr>
          <p:cNvSpPr>
            <a:spLocks noChangeArrowheads="1" noTextEdit="1"/>
          </p:cNvSpPr>
          <p:nvPr>
            <p:ph type="sldImg"/>
          </p:nvPr>
        </p:nvSpPr>
        <p:spPr>
          <a:ln/>
        </p:spPr>
      </p:sp>
      <p:sp>
        <p:nvSpPr>
          <p:cNvPr id="12291" name="Rectangle 3">
            <a:extLst>
              <a:ext uri="{FF2B5EF4-FFF2-40B4-BE49-F238E27FC236}">
                <a16:creationId xmlns:a16="http://schemas.microsoft.com/office/drawing/2014/main" id="{594EBF57-70FE-FB97-A01D-8E63C71EFDB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74A950-F4EE-F7EC-EECF-AB8EFCC560B2}"/>
              </a:ext>
            </a:extLst>
          </p:cNvPr>
          <p:cNvSpPr>
            <a:spLocks noGrp="1" noChangeArrowheads="1"/>
          </p:cNvSpPr>
          <p:nvPr>
            <p:ph type="sldNum" sz="quarter" idx="5"/>
          </p:nvPr>
        </p:nvSpPr>
        <p:spPr>
          <a:ln/>
        </p:spPr>
        <p:txBody>
          <a:bodyPr/>
          <a:lstStyle/>
          <a:p>
            <a:fld id="{F94AD1B0-9ED1-42ED-9804-06BABC20FCD5}" type="slidenum">
              <a:rPr lang="en-US" altLang="en-US"/>
              <a:pPr/>
              <a:t>30</a:t>
            </a:fld>
            <a:endParaRPr lang="en-US" altLang="en-US"/>
          </a:p>
        </p:txBody>
      </p:sp>
      <p:sp>
        <p:nvSpPr>
          <p:cNvPr id="103426" name="Rectangle 2">
            <a:extLst>
              <a:ext uri="{FF2B5EF4-FFF2-40B4-BE49-F238E27FC236}">
                <a16:creationId xmlns:a16="http://schemas.microsoft.com/office/drawing/2014/main" id="{6289A1CE-202C-5D08-23AF-2AE1D26BB7A5}"/>
              </a:ext>
            </a:extLst>
          </p:cNvPr>
          <p:cNvSpPr>
            <a:spLocks noChangeArrowheads="1" noTextEdit="1"/>
          </p:cNvSpPr>
          <p:nvPr>
            <p:ph type="sldImg"/>
          </p:nvPr>
        </p:nvSpPr>
        <p:spPr>
          <a:ln/>
        </p:spPr>
      </p:sp>
      <p:sp>
        <p:nvSpPr>
          <p:cNvPr id="103427" name="Rectangle 3">
            <a:extLst>
              <a:ext uri="{FF2B5EF4-FFF2-40B4-BE49-F238E27FC236}">
                <a16:creationId xmlns:a16="http://schemas.microsoft.com/office/drawing/2014/main" id="{55F4A03E-3211-553E-CC93-E142DCDD445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69CAC1-BD47-0B5E-D078-EA29BCFC8957}"/>
              </a:ext>
            </a:extLst>
          </p:cNvPr>
          <p:cNvSpPr>
            <a:spLocks noGrp="1" noChangeArrowheads="1"/>
          </p:cNvSpPr>
          <p:nvPr>
            <p:ph type="sldNum" sz="quarter" idx="5"/>
          </p:nvPr>
        </p:nvSpPr>
        <p:spPr>
          <a:ln/>
        </p:spPr>
        <p:txBody>
          <a:bodyPr/>
          <a:lstStyle/>
          <a:p>
            <a:fld id="{65EF6AF8-6BA6-4486-9D09-B9F6E0C41EF4}" type="slidenum">
              <a:rPr lang="en-US" altLang="en-US"/>
              <a:pPr/>
              <a:t>31</a:t>
            </a:fld>
            <a:endParaRPr lang="en-US" altLang="en-US"/>
          </a:p>
        </p:txBody>
      </p:sp>
      <p:sp>
        <p:nvSpPr>
          <p:cNvPr id="104450" name="Rectangle 2">
            <a:extLst>
              <a:ext uri="{FF2B5EF4-FFF2-40B4-BE49-F238E27FC236}">
                <a16:creationId xmlns:a16="http://schemas.microsoft.com/office/drawing/2014/main" id="{9F140209-5D3E-1AE3-DB08-AFA509780D9F}"/>
              </a:ext>
            </a:extLst>
          </p:cNvPr>
          <p:cNvSpPr>
            <a:spLocks noChangeArrowheads="1" noTextEdit="1"/>
          </p:cNvSpPr>
          <p:nvPr>
            <p:ph type="sldImg"/>
          </p:nvPr>
        </p:nvSpPr>
        <p:spPr>
          <a:ln/>
        </p:spPr>
      </p:sp>
      <p:sp>
        <p:nvSpPr>
          <p:cNvPr id="104451" name="Rectangle 3">
            <a:extLst>
              <a:ext uri="{FF2B5EF4-FFF2-40B4-BE49-F238E27FC236}">
                <a16:creationId xmlns:a16="http://schemas.microsoft.com/office/drawing/2014/main" id="{15D51F62-D035-DD35-438E-CE28D26A76B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75E71A-91D7-AD35-1D2B-800AD7B82B50}"/>
              </a:ext>
            </a:extLst>
          </p:cNvPr>
          <p:cNvSpPr>
            <a:spLocks noGrp="1" noChangeArrowheads="1"/>
          </p:cNvSpPr>
          <p:nvPr>
            <p:ph type="sldNum" sz="quarter" idx="5"/>
          </p:nvPr>
        </p:nvSpPr>
        <p:spPr>
          <a:ln/>
        </p:spPr>
        <p:txBody>
          <a:bodyPr/>
          <a:lstStyle/>
          <a:p>
            <a:fld id="{AD07D935-FCA8-4F49-B4E8-680FA1406557}" type="slidenum">
              <a:rPr lang="en-US" altLang="en-US"/>
              <a:pPr/>
              <a:t>32</a:t>
            </a:fld>
            <a:endParaRPr lang="en-US" altLang="en-US"/>
          </a:p>
        </p:txBody>
      </p:sp>
      <p:sp>
        <p:nvSpPr>
          <p:cNvPr id="105474" name="Rectangle 2">
            <a:extLst>
              <a:ext uri="{FF2B5EF4-FFF2-40B4-BE49-F238E27FC236}">
                <a16:creationId xmlns:a16="http://schemas.microsoft.com/office/drawing/2014/main" id="{7249BE0D-66EF-E0A4-D056-6949F0DCCA14}"/>
              </a:ext>
            </a:extLst>
          </p:cNvPr>
          <p:cNvSpPr>
            <a:spLocks noChangeArrowheads="1" noTextEdit="1"/>
          </p:cNvSpPr>
          <p:nvPr>
            <p:ph type="sldImg"/>
          </p:nvPr>
        </p:nvSpPr>
        <p:spPr>
          <a:ln/>
        </p:spPr>
      </p:sp>
      <p:sp>
        <p:nvSpPr>
          <p:cNvPr id="105475" name="Rectangle 3">
            <a:extLst>
              <a:ext uri="{FF2B5EF4-FFF2-40B4-BE49-F238E27FC236}">
                <a16:creationId xmlns:a16="http://schemas.microsoft.com/office/drawing/2014/main" id="{E9C8DAAE-96EA-E351-B8F3-C5C78C345E9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EEA442-EB79-CFC0-FB3D-18852B44FB3B}"/>
              </a:ext>
            </a:extLst>
          </p:cNvPr>
          <p:cNvSpPr>
            <a:spLocks noGrp="1" noChangeArrowheads="1"/>
          </p:cNvSpPr>
          <p:nvPr>
            <p:ph type="sldNum" sz="quarter" idx="5"/>
          </p:nvPr>
        </p:nvSpPr>
        <p:spPr>
          <a:ln/>
        </p:spPr>
        <p:txBody>
          <a:bodyPr/>
          <a:lstStyle/>
          <a:p>
            <a:fld id="{C9E54F50-E9C7-47EB-8107-1317BD3A1D1E}" type="slidenum">
              <a:rPr lang="en-US" altLang="en-US"/>
              <a:pPr/>
              <a:t>33</a:t>
            </a:fld>
            <a:endParaRPr lang="en-US" altLang="en-US"/>
          </a:p>
        </p:txBody>
      </p:sp>
      <p:sp>
        <p:nvSpPr>
          <p:cNvPr id="106498" name="Rectangle 2">
            <a:extLst>
              <a:ext uri="{FF2B5EF4-FFF2-40B4-BE49-F238E27FC236}">
                <a16:creationId xmlns:a16="http://schemas.microsoft.com/office/drawing/2014/main" id="{6D58A4A5-0E32-1FC3-C585-AB3A4623E0D8}"/>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E0736ADD-BCEF-84B0-E19B-C1EA2F053E1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9DF1EF-B185-2B84-FA85-6781929B9B95}"/>
              </a:ext>
            </a:extLst>
          </p:cNvPr>
          <p:cNvSpPr>
            <a:spLocks noGrp="1" noChangeArrowheads="1"/>
          </p:cNvSpPr>
          <p:nvPr>
            <p:ph type="sldNum" sz="quarter" idx="5"/>
          </p:nvPr>
        </p:nvSpPr>
        <p:spPr>
          <a:ln/>
        </p:spPr>
        <p:txBody>
          <a:bodyPr/>
          <a:lstStyle/>
          <a:p>
            <a:fld id="{08D8FB8C-451C-416D-9BD9-9E63F780D051}" type="slidenum">
              <a:rPr lang="en-US" altLang="en-US"/>
              <a:pPr/>
              <a:t>34</a:t>
            </a:fld>
            <a:endParaRPr lang="en-US" altLang="en-US"/>
          </a:p>
        </p:txBody>
      </p:sp>
      <p:sp>
        <p:nvSpPr>
          <p:cNvPr id="107522" name="Rectangle 2">
            <a:extLst>
              <a:ext uri="{FF2B5EF4-FFF2-40B4-BE49-F238E27FC236}">
                <a16:creationId xmlns:a16="http://schemas.microsoft.com/office/drawing/2014/main" id="{359CEB0E-3C5E-B9AF-7C00-143E3C7375CE}"/>
              </a:ext>
            </a:extLst>
          </p:cNvPr>
          <p:cNvSpPr>
            <a:spLocks noChangeArrowheads="1" noTextEdit="1"/>
          </p:cNvSpPr>
          <p:nvPr>
            <p:ph type="sldImg"/>
          </p:nvPr>
        </p:nvSpPr>
        <p:spPr>
          <a:ln/>
        </p:spPr>
      </p:sp>
      <p:sp>
        <p:nvSpPr>
          <p:cNvPr id="107523" name="Rectangle 3">
            <a:extLst>
              <a:ext uri="{FF2B5EF4-FFF2-40B4-BE49-F238E27FC236}">
                <a16:creationId xmlns:a16="http://schemas.microsoft.com/office/drawing/2014/main" id="{847BD337-C743-618E-2DFE-6FF9EEF659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E50F7E-A236-339C-6A04-4E030ED619E1}"/>
              </a:ext>
            </a:extLst>
          </p:cNvPr>
          <p:cNvSpPr>
            <a:spLocks noGrp="1" noChangeArrowheads="1"/>
          </p:cNvSpPr>
          <p:nvPr>
            <p:ph type="sldNum" sz="quarter" idx="5"/>
          </p:nvPr>
        </p:nvSpPr>
        <p:spPr>
          <a:ln/>
        </p:spPr>
        <p:txBody>
          <a:bodyPr/>
          <a:lstStyle/>
          <a:p>
            <a:fld id="{0D02A6ED-67CB-4DF1-83C1-6AB345F61676}" type="slidenum">
              <a:rPr lang="en-US" altLang="en-US"/>
              <a:pPr/>
              <a:t>35</a:t>
            </a:fld>
            <a:endParaRPr lang="en-US" altLang="en-US"/>
          </a:p>
        </p:txBody>
      </p:sp>
      <p:sp>
        <p:nvSpPr>
          <p:cNvPr id="108546" name="Rectangle 2">
            <a:extLst>
              <a:ext uri="{FF2B5EF4-FFF2-40B4-BE49-F238E27FC236}">
                <a16:creationId xmlns:a16="http://schemas.microsoft.com/office/drawing/2014/main" id="{8FC1D4D8-DA11-009F-2AF4-685A85BD267A}"/>
              </a:ext>
            </a:extLst>
          </p:cNvPr>
          <p:cNvSpPr>
            <a:spLocks noChangeArrowheads="1" noTextEdit="1"/>
          </p:cNvSpPr>
          <p:nvPr>
            <p:ph type="sldImg"/>
          </p:nvPr>
        </p:nvSpPr>
        <p:spPr>
          <a:ln/>
        </p:spPr>
      </p:sp>
      <p:sp>
        <p:nvSpPr>
          <p:cNvPr id="108547" name="Rectangle 3">
            <a:extLst>
              <a:ext uri="{FF2B5EF4-FFF2-40B4-BE49-F238E27FC236}">
                <a16:creationId xmlns:a16="http://schemas.microsoft.com/office/drawing/2014/main" id="{968BEE56-9AA0-5657-F0E0-E68EE371A2F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20BFCA-12B1-0A08-67C3-62D8817876B9}"/>
              </a:ext>
            </a:extLst>
          </p:cNvPr>
          <p:cNvSpPr>
            <a:spLocks noGrp="1" noChangeArrowheads="1"/>
          </p:cNvSpPr>
          <p:nvPr>
            <p:ph type="sldNum" sz="quarter" idx="5"/>
          </p:nvPr>
        </p:nvSpPr>
        <p:spPr>
          <a:ln/>
        </p:spPr>
        <p:txBody>
          <a:bodyPr/>
          <a:lstStyle/>
          <a:p>
            <a:fld id="{B31D2738-BCE6-433F-A309-A496BBDA6C4B}" type="slidenum">
              <a:rPr lang="en-US" altLang="en-US"/>
              <a:pPr/>
              <a:t>36</a:t>
            </a:fld>
            <a:endParaRPr lang="en-US" altLang="en-US"/>
          </a:p>
        </p:txBody>
      </p:sp>
      <p:sp>
        <p:nvSpPr>
          <p:cNvPr id="109570" name="Rectangle 2">
            <a:extLst>
              <a:ext uri="{FF2B5EF4-FFF2-40B4-BE49-F238E27FC236}">
                <a16:creationId xmlns:a16="http://schemas.microsoft.com/office/drawing/2014/main" id="{D79B64CF-0A9B-CE8D-DE88-5D5EF09545FB}"/>
              </a:ext>
            </a:extLst>
          </p:cNvPr>
          <p:cNvSpPr>
            <a:spLocks noChangeArrowheads="1" noTextEdit="1"/>
          </p:cNvSpPr>
          <p:nvPr>
            <p:ph type="sldImg"/>
          </p:nvPr>
        </p:nvSpPr>
        <p:spPr>
          <a:ln/>
        </p:spPr>
      </p:sp>
      <p:sp>
        <p:nvSpPr>
          <p:cNvPr id="109571" name="Rectangle 3">
            <a:extLst>
              <a:ext uri="{FF2B5EF4-FFF2-40B4-BE49-F238E27FC236}">
                <a16:creationId xmlns:a16="http://schemas.microsoft.com/office/drawing/2014/main" id="{A2AA02DC-57EC-2C33-45B1-44D3DDC2636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CB1B90-7FB6-A127-2F81-F8EA2C3E6234}"/>
              </a:ext>
            </a:extLst>
          </p:cNvPr>
          <p:cNvSpPr>
            <a:spLocks noGrp="1" noChangeArrowheads="1"/>
          </p:cNvSpPr>
          <p:nvPr>
            <p:ph type="sldNum" sz="quarter" idx="5"/>
          </p:nvPr>
        </p:nvSpPr>
        <p:spPr>
          <a:ln/>
        </p:spPr>
        <p:txBody>
          <a:bodyPr/>
          <a:lstStyle/>
          <a:p>
            <a:fld id="{159C641F-3173-4006-A82E-9E512BF84DBF}" type="slidenum">
              <a:rPr lang="en-US" altLang="en-US"/>
              <a:pPr/>
              <a:t>37</a:t>
            </a:fld>
            <a:endParaRPr lang="en-US" altLang="en-US"/>
          </a:p>
        </p:txBody>
      </p:sp>
      <p:sp>
        <p:nvSpPr>
          <p:cNvPr id="110594" name="Rectangle 2">
            <a:extLst>
              <a:ext uri="{FF2B5EF4-FFF2-40B4-BE49-F238E27FC236}">
                <a16:creationId xmlns:a16="http://schemas.microsoft.com/office/drawing/2014/main" id="{E9C60DD0-68E5-6F74-F243-777F24FEF50C}"/>
              </a:ext>
            </a:extLst>
          </p:cNvPr>
          <p:cNvSpPr>
            <a:spLocks noChangeArrowheads="1" noTextEdit="1"/>
          </p:cNvSpPr>
          <p:nvPr>
            <p:ph type="sldImg"/>
          </p:nvPr>
        </p:nvSpPr>
        <p:spPr>
          <a:ln/>
        </p:spPr>
      </p:sp>
      <p:sp>
        <p:nvSpPr>
          <p:cNvPr id="110595" name="Rectangle 3">
            <a:extLst>
              <a:ext uri="{FF2B5EF4-FFF2-40B4-BE49-F238E27FC236}">
                <a16:creationId xmlns:a16="http://schemas.microsoft.com/office/drawing/2014/main" id="{724C4360-6A2F-7387-59C2-023EEC48871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B3A7FE-D131-0183-8D1A-9310E217DBAC}"/>
              </a:ext>
            </a:extLst>
          </p:cNvPr>
          <p:cNvSpPr>
            <a:spLocks noGrp="1" noChangeArrowheads="1"/>
          </p:cNvSpPr>
          <p:nvPr>
            <p:ph type="sldNum" sz="quarter" idx="5"/>
          </p:nvPr>
        </p:nvSpPr>
        <p:spPr>
          <a:ln/>
        </p:spPr>
        <p:txBody>
          <a:bodyPr/>
          <a:lstStyle/>
          <a:p>
            <a:fld id="{8B1CC976-5949-4F38-A1D6-7B285D4A18F8}" type="slidenum">
              <a:rPr lang="en-US" altLang="en-US"/>
              <a:pPr/>
              <a:t>38</a:t>
            </a:fld>
            <a:endParaRPr lang="en-US" altLang="en-US"/>
          </a:p>
        </p:txBody>
      </p:sp>
      <p:sp>
        <p:nvSpPr>
          <p:cNvPr id="111618" name="Rectangle 2">
            <a:extLst>
              <a:ext uri="{FF2B5EF4-FFF2-40B4-BE49-F238E27FC236}">
                <a16:creationId xmlns:a16="http://schemas.microsoft.com/office/drawing/2014/main" id="{0761624C-98E5-FD56-B525-86D6A028B993}"/>
              </a:ext>
            </a:extLst>
          </p:cNvPr>
          <p:cNvSpPr>
            <a:spLocks noChangeArrowheads="1" noTextEdit="1"/>
          </p:cNvSpPr>
          <p:nvPr>
            <p:ph type="sldImg"/>
          </p:nvPr>
        </p:nvSpPr>
        <p:spPr>
          <a:ln/>
        </p:spPr>
      </p:sp>
      <p:sp>
        <p:nvSpPr>
          <p:cNvPr id="111619" name="Rectangle 3">
            <a:extLst>
              <a:ext uri="{FF2B5EF4-FFF2-40B4-BE49-F238E27FC236}">
                <a16:creationId xmlns:a16="http://schemas.microsoft.com/office/drawing/2014/main" id="{AD81F0F8-0E94-ECFE-C5A2-DC31D12D107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5CE2F3-5697-D2D5-4779-5EE08F02C2B6}"/>
              </a:ext>
            </a:extLst>
          </p:cNvPr>
          <p:cNvSpPr>
            <a:spLocks noGrp="1" noChangeArrowheads="1"/>
          </p:cNvSpPr>
          <p:nvPr>
            <p:ph type="sldNum" sz="quarter" idx="5"/>
          </p:nvPr>
        </p:nvSpPr>
        <p:spPr>
          <a:ln/>
        </p:spPr>
        <p:txBody>
          <a:bodyPr/>
          <a:lstStyle/>
          <a:p>
            <a:fld id="{1FB2C1D5-0974-45F9-9339-9771037E70DF}" type="slidenum">
              <a:rPr lang="en-US" altLang="en-US"/>
              <a:pPr/>
              <a:t>39</a:t>
            </a:fld>
            <a:endParaRPr lang="en-US" altLang="en-US"/>
          </a:p>
        </p:txBody>
      </p:sp>
      <p:sp>
        <p:nvSpPr>
          <p:cNvPr id="112642" name="Rectangle 2">
            <a:extLst>
              <a:ext uri="{FF2B5EF4-FFF2-40B4-BE49-F238E27FC236}">
                <a16:creationId xmlns:a16="http://schemas.microsoft.com/office/drawing/2014/main" id="{8075A163-A1BC-EABE-1091-FAD4B6CA8840}"/>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2EBE3A2E-8903-B57A-BE5E-8979198ED7E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5F350E0-F213-D5D2-0635-12DCC661EAC1}"/>
              </a:ext>
            </a:extLst>
          </p:cNvPr>
          <p:cNvSpPr>
            <a:spLocks noGrp="1" noChangeArrowheads="1"/>
          </p:cNvSpPr>
          <p:nvPr>
            <p:ph type="sldNum" sz="quarter" idx="5"/>
          </p:nvPr>
        </p:nvSpPr>
        <p:spPr>
          <a:ln/>
        </p:spPr>
        <p:txBody>
          <a:bodyPr/>
          <a:lstStyle/>
          <a:p>
            <a:fld id="{DF7230F3-A47A-4A33-BA4B-EAFEC58B558F}" type="slidenum">
              <a:rPr lang="en-US" altLang="en-US"/>
              <a:pPr/>
              <a:t>4</a:t>
            </a:fld>
            <a:endParaRPr lang="en-US" altLang="en-US"/>
          </a:p>
        </p:txBody>
      </p:sp>
      <p:sp>
        <p:nvSpPr>
          <p:cNvPr id="76802" name="Rectangle 2">
            <a:extLst>
              <a:ext uri="{FF2B5EF4-FFF2-40B4-BE49-F238E27FC236}">
                <a16:creationId xmlns:a16="http://schemas.microsoft.com/office/drawing/2014/main" id="{630FB184-3253-0FEC-9EA8-6CB7EF6C436F}"/>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AEAC803C-9BE0-20C3-286F-242D4689D32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19FCDD-862D-A33C-6DC0-99003E21E0F4}"/>
              </a:ext>
            </a:extLst>
          </p:cNvPr>
          <p:cNvSpPr>
            <a:spLocks noGrp="1" noChangeArrowheads="1"/>
          </p:cNvSpPr>
          <p:nvPr>
            <p:ph type="sldNum" sz="quarter" idx="5"/>
          </p:nvPr>
        </p:nvSpPr>
        <p:spPr>
          <a:ln/>
        </p:spPr>
        <p:txBody>
          <a:bodyPr/>
          <a:lstStyle/>
          <a:p>
            <a:fld id="{AC663CF2-2D29-41AF-BCBC-8E38C25C1ED0}" type="slidenum">
              <a:rPr lang="en-US" altLang="en-US"/>
              <a:pPr/>
              <a:t>40</a:t>
            </a:fld>
            <a:endParaRPr lang="en-US" altLang="en-US"/>
          </a:p>
        </p:txBody>
      </p:sp>
      <p:sp>
        <p:nvSpPr>
          <p:cNvPr id="113666" name="Rectangle 2">
            <a:extLst>
              <a:ext uri="{FF2B5EF4-FFF2-40B4-BE49-F238E27FC236}">
                <a16:creationId xmlns:a16="http://schemas.microsoft.com/office/drawing/2014/main" id="{354615CE-5B64-42E6-7D8F-09EF0D2348BF}"/>
              </a:ext>
            </a:extLst>
          </p:cNvPr>
          <p:cNvSpPr>
            <a:spLocks noChangeArrowheads="1" noTextEdit="1"/>
          </p:cNvSpPr>
          <p:nvPr>
            <p:ph type="sldImg"/>
          </p:nvPr>
        </p:nvSpPr>
        <p:spPr>
          <a:ln/>
        </p:spPr>
      </p:sp>
      <p:sp>
        <p:nvSpPr>
          <p:cNvPr id="113667" name="Rectangle 3">
            <a:extLst>
              <a:ext uri="{FF2B5EF4-FFF2-40B4-BE49-F238E27FC236}">
                <a16:creationId xmlns:a16="http://schemas.microsoft.com/office/drawing/2014/main" id="{DA24FA6F-5EE3-4BA7-1156-38E6E793239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29849CA-BF82-CEE1-B0AE-BF0B7FD4539B}"/>
              </a:ext>
            </a:extLst>
          </p:cNvPr>
          <p:cNvSpPr>
            <a:spLocks noGrp="1" noChangeArrowheads="1"/>
          </p:cNvSpPr>
          <p:nvPr>
            <p:ph type="sldNum" sz="quarter" idx="5"/>
          </p:nvPr>
        </p:nvSpPr>
        <p:spPr>
          <a:ln/>
        </p:spPr>
        <p:txBody>
          <a:bodyPr/>
          <a:lstStyle/>
          <a:p>
            <a:fld id="{70CE9E0E-5F22-405F-812A-4F80259987B4}" type="slidenum">
              <a:rPr lang="en-US" altLang="en-US"/>
              <a:pPr/>
              <a:t>41</a:t>
            </a:fld>
            <a:endParaRPr lang="en-US" altLang="en-US"/>
          </a:p>
        </p:txBody>
      </p:sp>
      <p:sp>
        <p:nvSpPr>
          <p:cNvPr id="114690" name="Rectangle 2">
            <a:extLst>
              <a:ext uri="{FF2B5EF4-FFF2-40B4-BE49-F238E27FC236}">
                <a16:creationId xmlns:a16="http://schemas.microsoft.com/office/drawing/2014/main" id="{F4F6DD87-9E37-B311-4A98-5786483A98F8}"/>
              </a:ext>
            </a:extLst>
          </p:cNvPr>
          <p:cNvSpPr>
            <a:spLocks noChangeArrowheads="1" noTextEdit="1"/>
          </p:cNvSpPr>
          <p:nvPr>
            <p:ph type="sldImg"/>
          </p:nvPr>
        </p:nvSpPr>
        <p:spPr>
          <a:ln/>
        </p:spPr>
      </p:sp>
      <p:sp>
        <p:nvSpPr>
          <p:cNvPr id="114691" name="Rectangle 3">
            <a:extLst>
              <a:ext uri="{FF2B5EF4-FFF2-40B4-BE49-F238E27FC236}">
                <a16:creationId xmlns:a16="http://schemas.microsoft.com/office/drawing/2014/main" id="{FF8EB54F-46C4-7848-61C9-69D90DA9744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54E991E-3F34-C263-D2CB-1AAD387C19C2}"/>
              </a:ext>
            </a:extLst>
          </p:cNvPr>
          <p:cNvSpPr>
            <a:spLocks noGrp="1" noChangeArrowheads="1"/>
          </p:cNvSpPr>
          <p:nvPr>
            <p:ph type="sldNum" sz="quarter" idx="5"/>
          </p:nvPr>
        </p:nvSpPr>
        <p:spPr>
          <a:ln/>
        </p:spPr>
        <p:txBody>
          <a:bodyPr/>
          <a:lstStyle/>
          <a:p>
            <a:fld id="{2209BCC4-D42C-415B-A765-D560D28AA650}" type="slidenum">
              <a:rPr lang="en-US" altLang="en-US"/>
              <a:pPr/>
              <a:t>42</a:t>
            </a:fld>
            <a:endParaRPr lang="en-US" altLang="en-US"/>
          </a:p>
        </p:txBody>
      </p:sp>
      <p:sp>
        <p:nvSpPr>
          <p:cNvPr id="115714" name="Rectangle 2">
            <a:extLst>
              <a:ext uri="{FF2B5EF4-FFF2-40B4-BE49-F238E27FC236}">
                <a16:creationId xmlns:a16="http://schemas.microsoft.com/office/drawing/2014/main" id="{DFFAB49B-E133-8DBB-9A85-1FF10D628302}"/>
              </a:ext>
            </a:extLst>
          </p:cNvPr>
          <p:cNvSpPr>
            <a:spLocks noChangeArrowheads="1" noTextEdit="1"/>
          </p:cNvSpPr>
          <p:nvPr>
            <p:ph type="sldImg"/>
          </p:nvPr>
        </p:nvSpPr>
        <p:spPr>
          <a:ln/>
        </p:spPr>
      </p:sp>
      <p:sp>
        <p:nvSpPr>
          <p:cNvPr id="115715" name="Rectangle 3">
            <a:extLst>
              <a:ext uri="{FF2B5EF4-FFF2-40B4-BE49-F238E27FC236}">
                <a16:creationId xmlns:a16="http://schemas.microsoft.com/office/drawing/2014/main" id="{C14CB195-C0B4-BFA3-DBA1-B3C381890EB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744DB0-20D0-5967-FCE9-1759C3473D29}"/>
              </a:ext>
            </a:extLst>
          </p:cNvPr>
          <p:cNvSpPr>
            <a:spLocks noGrp="1" noChangeArrowheads="1"/>
          </p:cNvSpPr>
          <p:nvPr>
            <p:ph type="sldNum" sz="quarter" idx="5"/>
          </p:nvPr>
        </p:nvSpPr>
        <p:spPr>
          <a:ln/>
        </p:spPr>
        <p:txBody>
          <a:bodyPr/>
          <a:lstStyle/>
          <a:p>
            <a:fld id="{7DDC11E9-5394-43B2-A2B0-3C31FA8DF5E6}" type="slidenum">
              <a:rPr lang="en-US" altLang="en-US"/>
              <a:pPr/>
              <a:t>43</a:t>
            </a:fld>
            <a:endParaRPr lang="en-US" altLang="en-US"/>
          </a:p>
        </p:txBody>
      </p:sp>
      <p:sp>
        <p:nvSpPr>
          <p:cNvPr id="116738" name="Rectangle 2">
            <a:extLst>
              <a:ext uri="{FF2B5EF4-FFF2-40B4-BE49-F238E27FC236}">
                <a16:creationId xmlns:a16="http://schemas.microsoft.com/office/drawing/2014/main" id="{97D0249F-C397-08B3-EBE1-140F8FC8589F}"/>
              </a:ext>
            </a:extLst>
          </p:cNvPr>
          <p:cNvSpPr>
            <a:spLocks noChangeArrowheads="1" noTextEdit="1"/>
          </p:cNvSpPr>
          <p:nvPr>
            <p:ph type="sldImg"/>
          </p:nvPr>
        </p:nvSpPr>
        <p:spPr>
          <a:ln/>
        </p:spPr>
      </p:sp>
      <p:sp>
        <p:nvSpPr>
          <p:cNvPr id="116739" name="Rectangle 3">
            <a:extLst>
              <a:ext uri="{FF2B5EF4-FFF2-40B4-BE49-F238E27FC236}">
                <a16:creationId xmlns:a16="http://schemas.microsoft.com/office/drawing/2014/main" id="{42A6A4CE-4C04-B6F3-579A-A9C9EEE324F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CF3841-C995-ED20-292A-1DAFB826B5F8}"/>
              </a:ext>
            </a:extLst>
          </p:cNvPr>
          <p:cNvSpPr>
            <a:spLocks noGrp="1" noChangeArrowheads="1"/>
          </p:cNvSpPr>
          <p:nvPr>
            <p:ph type="sldNum" sz="quarter" idx="5"/>
          </p:nvPr>
        </p:nvSpPr>
        <p:spPr>
          <a:ln/>
        </p:spPr>
        <p:txBody>
          <a:bodyPr/>
          <a:lstStyle/>
          <a:p>
            <a:fld id="{C5C72B72-5DB9-4FCE-93B6-BCBDAB9C6E85}" type="slidenum">
              <a:rPr lang="en-US" altLang="en-US"/>
              <a:pPr/>
              <a:t>44</a:t>
            </a:fld>
            <a:endParaRPr lang="en-US" altLang="en-US"/>
          </a:p>
        </p:txBody>
      </p:sp>
      <p:sp>
        <p:nvSpPr>
          <p:cNvPr id="117762" name="Rectangle 2">
            <a:extLst>
              <a:ext uri="{FF2B5EF4-FFF2-40B4-BE49-F238E27FC236}">
                <a16:creationId xmlns:a16="http://schemas.microsoft.com/office/drawing/2014/main" id="{B9EB1813-58E9-98CB-E501-5144110CCB6E}"/>
              </a:ext>
            </a:extLst>
          </p:cNvPr>
          <p:cNvSpPr>
            <a:spLocks noChangeArrowheads="1" noTextEdit="1"/>
          </p:cNvSpPr>
          <p:nvPr>
            <p:ph type="sldImg"/>
          </p:nvPr>
        </p:nvSpPr>
        <p:spPr>
          <a:ln/>
        </p:spPr>
      </p:sp>
      <p:sp>
        <p:nvSpPr>
          <p:cNvPr id="117763" name="Rectangle 3">
            <a:extLst>
              <a:ext uri="{FF2B5EF4-FFF2-40B4-BE49-F238E27FC236}">
                <a16:creationId xmlns:a16="http://schemas.microsoft.com/office/drawing/2014/main" id="{9D1A6B72-875C-A067-6BB3-98F90C7B0BA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38D109-0370-A087-E30F-23392C79417D}"/>
              </a:ext>
            </a:extLst>
          </p:cNvPr>
          <p:cNvSpPr>
            <a:spLocks noGrp="1" noChangeArrowheads="1"/>
          </p:cNvSpPr>
          <p:nvPr>
            <p:ph type="sldNum" sz="quarter" idx="5"/>
          </p:nvPr>
        </p:nvSpPr>
        <p:spPr>
          <a:ln/>
        </p:spPr>
        <p:txBody>
          <a:bodyPr/>
          <a:lstStyle/>
          <a:p>
            <a:fld id="{80099E1E-9BE5-4C63-99A8-6F914CFF93A4}" type="slidenum">
              <a:rPr lang="en-US" altLang="en-US"/>
              <a:pPr/>
              <a:t>45</a:t>
            </a:fld>
            <a:endParaRPr lang="en-US" altLang="en-US"/>
          </a:p>
        </p:txBody>
      </p:sp>
      <p:sp>
        <p:nvSpPr>
          <p:cNvPr id="118786" name="Rectangle 2">
            <a:extLst>
              <a:ext uri="{FF2B5EF4-FFF2-40B4-BE49-F238E27FC236}">
                <a16:creationId xmlns:a16="http://schemas.microsoft.com/office/drawing/2014/main" id="{53317443-4661-7BFC-C87C-1F561E48407B}"/>
              </a:ext>
            </a:extLst>
          </p:cNvPr>
          <p:cNvSpPr>
            <a:spLocks noChangeArrowheads="1" noTextEdit="1"/>
          </p:cNvSpPr>
          <p:nvPr>
            <p:ph type="sldImg"/>
          </p:nvPr>
        </p:nvSpPr>
        <p:spPr>
          <a:ln/>
        </p:spPr>
      </p:sp>
      <p:sp>
        <p:nvSpPr>
          <p:cNvPr id="118787" name="Rectangle 3">
            <a:extLst>
              <a:ext uri="{FF2B5EF4-FFF2-40B4-BE49-F238E27FC236}">
                <a16:creationId xmlns:a16="http://schemas.microsoft.com/office/drawing/2014/main" id="{336AEFA2-B360-D3A9-7B86-4E8C7909E2E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DF0AC0-D4E8-A5D9-84AC-2283FCA0C3D6}"/>
              </a:ext>
            </a:extLst>
          </p:cNvPr>
          <p:cNvSpPr>
            <a:spLocks noGrp="1" noChangeArrowheads="1"/>
          </p:cNvSpPr>
          <p:nvPr>
            <p:ph type="sldNum" sz="quarter" idx="5"/>
          </p:nvPr>
        </p:nvSpPr>
        <p:spPr>
          <a:ln/>
        </p:spPr>
        <p:txBody>
          <a:bodyPr/>
          <a:lstStyle/>
          <a:p>
            <a:fld id="{3AA96080-11DD-4C13-B5E5-F5798530F7F7}" type="slidenum">
              <a:rPr lang="en-US" altLang="en-US"/>
              <a:pPr/>
              <a:t>46</a:t>
            </a:fld>
            <a:endParaRPr lang="en-US" altLang="en-US"/>
          </a:p>
        </p:txBody>
      </p:sp>
      <p:sp>
        <p:nvSpPr>
          <p:cNvPr id="119810" name="Rectangle 2">
            <a:extLst>
              <a:ext uri="{FF2B5EF4-FFF2-40B4-BE49-F238E27FC236}">
                <a16:creationId xmlns:a16="http://schemas.microsoft.com/office/drawing/2014/main" id="{B8F381D0-4C06-C921-06DD-51FCA8E32891}"/>
              </a:ext>
            </a:extLst>
          </p:cNvPr>
          <p:cNvSpPr>
            <a:spLocks noChangeArrowheads="1" noTextEdit="1"/>
          </p:cNvSpPr>
          <p:nvPr>
            <p:ph type="sldImg"/>
          </p:nvPr>
        </p:nvSpPr>
        <p:spPr>
          <a:ln/>
        </p:spPr>
      </p:sp>
      <p:sp>
        <p:nvSpPr>
          <p:cNvPr id="119811" name="Rectangle 3">
            <a:extLst>
              <a:ext uri="{FF2B5EF4-FFF2-40B4-BE49-F238E27FC236}">
                <a16:creationId xmlns:a16="http://schemas.microsoft.com/office/drawing/2014/main" id="{966DE15B-441A-BA50-11B0-3EB69D03B2A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1DAC8C-3FBA-D0A8-C396-3615AC4FB382}"/>
              </a:ext>
            </a:extLst>
          </p:cNvPr>
          <p:cNvSpPr>
            <a:spLocks noGrp="1" noChangeArrowheads="1"/>
          </p:cNvSpPr>
          <p:nvPr>
            <p:ph type="sldNum" sz="quarter" idx="5"/>
          </p:nvPr>
        </p:nvSpPr>
        <p:spPr>
          <a:ln/>
        </p:spPr>
        <p:txBody>
          <a:bodyPr/>
          <a:lstStyle/>
          <a:p>
            <a:fld id="{5FCB9A63-DC36-4451-9C59-140311217C41}" type="slidenum">
              <a:rPr lang="en-US" altLang="en-US"/>
              <a:pPr/>
              <a:t>47</a:t>
            </a:fld>
            <a:endParaRPr lang="en-US" altLang="en-US"/>
          </a:p>
        </p:txBody>
      </p:sp>
      <p:sp>
        <p:nvSpPr>
          <p:cNvPr id="120834" name="Rectangle 2">
            <a:extLst>
              <a:ext uri="{FF2B5EF4-FFF2-40B4-BE49-F238E27FC236}">
                <a16:creationId xmlns:a16="http://schemas.microsoft.com/office/drawing/2014/main" id="{BC2CE0B4-491B-F266-AA8A-291CCE998CA8}"/>
              </a:ext>
            </a:extLst>
          </p:cNvPr>
          <p:cNvSpPr>
            <a:spLocks noChangeArrowheads="1" noTextEdit="1"/>
          </p:cNvSpPr>
          <p:nvPr>
            <p:ph type="sldImg"/>
          </p:nvPr>
        </p:nvSpPr>
        <p:spPr>
          <a:ln/>
        </p:spPr>
      </p:sp>
      <p:sp>
        <p:nvSpPr>
          <p:cNvPr id="120835" name="Rectangle 3">
            <a:extLst>
              <a:ext uri="{FF2B5EF4-FFF2-40B4-BE49-F238E27FC236}">
                <a16:creationId xmlns:a16="http://schemas.microsoft.com/office/drawing/2014/main" id="{A94E3A47-FC1D-5E95-7434-FBA27E2BACD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00B345-4B70-B2B3-5D71-6609F780F9F5}"/>
              </a:ext>
            </a:extLst>
          </p:cNvPr>
          <p:cNvSpPr>
            <a:spLocks noGrp="1" noChangeArrowheads="1"/>
          </p:cNvSpPr>
          <p:nvPr>
            <p:ph type="sldNum" sz="quarter" idx="5"/>
          </p:nvPr>
        </p:nvSpPr>
        <p:spPr>
          <a:ln/>
        </p:spPr>
        <p:txBody>
          <a:bodyPr/>
          <a:lstStyle/>
          <a:p>
            <a:fld id="{9A475746-CF0C-43F9-9DB4-BF5C17E44E1F}" type="slidenum">
              <a:rPr lang="en-US" altLang="en-US"/>
              <a:pPr/>
              <a:t>48</a:t>
            </a:fld>
            <a:endParaRPr lang="en-US" altLang="en-US"/>
          </a:p>
        </p:txBody>
      </p:sp>
      <p:sp>
        <p:nvSpPr>
          <p:cNvPr id="121858" name="Rectangle 2">
            <a:extLst>
              <a:ext uri="{FF2B5EF4-FFF2-40B4-BE49-F238E27FC236}">
                <a16:creationId xmlns:a16="http://schemas.microsoft.com/office/drawing/2014/main" id="{21BFF6F4-418F-0886-BA2D-3F7EC0F7DABA}"/>
              </a:ext>
            </a:extLst>
          </p:cNvPr>
          <p:cNvSpPr>
            <a:spLocks noChangeArrowheads="1" noTextEdit="1"/>
          </p:cNvSpPr>
          <p:nvPr>
            <p:ph type="sldImg"/>
          </p:nvPr>
        </p:nvSpPr>
        <p:spPr>
          <a:ln/>
        </p:spPr>
      </p:sp>
      <p:sp>
        <p:nvSpPr>
          <p:cNvPr id="121859" name="Rectangle 3">
            <a:extLst>
              <a:ext uri="{FF2B5EF4-FFF2-40B4-BE49-F238E27FC236}">
                <a16:creationId xmlns:a16="http://schemas.microsoft.com/office/drawing/2014/main" id="{24387BB8-231C-319A-016D-CC59113E39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2A70E1-F0D1-9B92-74F5-FAC8585BA43E}"/>
              </a:ext>
            </a:extLst>
          </p:cNvPr>
          <p:cNvSpPr>
            <a:spLocks noGrp="1" noChangeArrowheads="1"/>
          </p:cNvSpPr>
          <p:nvPr>
            <p:ph type="sldNum" sz="quarter" idx="5"/>
          </p:nvPr>
        </p:nvSpPr>
        <p:spPr>
          <a:ln/>
        </p:spPr>
        <p:txBody>
          <a:bodyPr/>
          <a:lstStyle/>
          <a:p>
            <a:fld id="{D80A2CC2-2E39-46A7-95DC-7BEC2BC50472}" type="slidenum">
              <a:rPr lang="en-US" altLang="en-US"/>
              <a:pPr/>
              <a:t>49</a:t>
            </a:fld>
            <a:endParaRPr lang="en-US" altLang="en-US"/>
          </a:p>
        </p:txBody>
      </p:sp>
      <p:sp>
        <p:nvSpPr>
          <p:cNvPr id="122882" name="Rectangle 2">
            <a:extLst>
              <a:ext uri="{FF2B5EF4-FFF2-40B4-BE49-F238E27FC236}">
                <a16:creationId xmlns:a16="http://schemas.microsoft.com/office/drawing/2014/main" id="{16533FC8-920C-331C-75DE-ABC2A8B095EF}"/>
              </a:ext>
            </a:extLst>
          </p:cNvPr>
          <p:cNvSpPr>
            <a:spLocks noChangeArrowheads="1" noTextEdit="1"/>
          </p:cNvSpPr>
          <p:nvPr>
            <p:ph type="sldImg"/>
          </p:nvPr>
        </p:nvSpPr>
        <p:spPr>
          <a:ln/>
        </p:spPr>
      </p:sp>
      <p:sp>
        <p:nvSpPr>
          <p:cNvPr id="122883" name="Rectangle 3">
            <a:extLst>
              <a:ext uri="{FF2B5EF4-FFF2-40B4-BE49-F238E27FC236}">
                <a16:creationId xmlns:a16="http://schemas.microsoft.com/office/drawing/2014/main" id="{73B45C1E-1EEB-3B90-0D05-97B49195DDF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E8B8BA6-C2E3-552B-FAF2-8149792784BE}"/>
              </a:ext>
            </a:extLst>
          </p:cNvPr>
          <p:cNvSpPr>
            <a:spLocks noGrp="1" noChangeArrowheads="1"/>
          </p:cNvSpPr>
          <p:nvPr>
            <p:ph type="sldNum" sz="quarter" idx="5"/>
          </p:nvPr>
        </p:nvSpPr>
        <p:spPr>
          <a:ln/>
        </p:spPr>
        <p:txBody>
          <a:bodyPr/>
          <a:lstStyle/>
          <a:p>
            <a:fld id="{67412A54-387E-417B-AD6E-24C192D800BD}" type="slidenum">
              <a:rPr lang="en-US" altLang="en-US"/>
              <a:pPr/>
              <a:t>5</a:t>
            </a:fld>
            <a:endParaRPr lang="en-US" altLang="en-US"/>
          </a:p>
        </p:txBody>
      </p:sp>
      <p:sp>
        <p:nvSpPr>
          <p:cNvPr id="77826" name="Rectangle 2">
            <a:extLst>
              <a:ext uri="{FF2B5EF4-FFF2-40B4-BE49-F238E27FC236}">
                <a16:creationId xmlns:a16="http://schemas.microsoft.com/office/drawing/2014/main" id="{26910DBE-F32A-4058-A7E1-A30244A2C816}"/>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DB7046BB-2E72-BF27-1D5D-A99942279A7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E1ABD9-6298-AAC8-62B4-5DE8068899DC}"/>
              </a:ext>
            </a:extLst>
          </p:cNvPr>
          <p:cNvSpPr>
            <a:spLocks noGrp="1" noChangeArrowheads="1"/>
          </p:cNvSpPr>
          <p:nvPr>
            <p:ph type="sldNum" sz="quarter" idx="5"/>
          </p:nvPr>
        </p:nvSpPr>
        <p:spPr>
          <a:ln/>
        </p:spPr>
        <p:txBody>
          <a:bodyPr/>
          <a:lstStyle/>
          <a:p>
            <a:fld id="{D3A0F800-D531-4A5F-B324-85A0E85F2DBF}" type="slidenum">
              <a:rPr lang="en-US" altLang="en-US"/>
              <a:pPr/>
              <a:t>50</a:t>
            </a:fld>
            <a:endParaRPr lang="en-US" altLang="en-US"/>
          </a:p>
        </p:txBody>
      </p:sp>
      <p:sp>
        <p:nvSpPr>
          <p:cNvPr id="123906" name="Rectangle 2">
            <a:extLst>
              <a:ext uri="{FF2B5EF4-FFF2-40B4-BE49-F238E27FC236}">
                <a16:creationId xmlns:a16="http://schemas.microsoft.com/office/drawing/2014/main" id="{B77B1608-9C94-38E6-F931-D42DF46BA773}"/>
              </a:ext>
            </a:extLst>
          </p:cNvPr>
          <p:cNvSpPr>
            <a:spLocks noChangeArrowheads="1" noTextEdit="1"/>
          </p:cNvSpPr>
          <p:nvPr>
            <p:ph type="sldImg"/>
          </p:nvPr>
        </p:nvSpPr>
        <p:spPr>
          <a:ln/>
        </p:spPr>
      </p:sp>
      <p:sp>
        <p:nvSpPr>
          <p:cNvPr id="123907" name="Rectangle 3">
            <a:extLst>
              <a:ext uri="{FF2B5EF4-FFF2-40B4-BE49-F238E27FC236}">
                <a16:creationId xmlns:a16="http://schemas.microsoft.com/office/drawing/2014/main" id="{B85E66AC-9E30-A225-670A-036FD5EBE6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1AA119E-F307-6385-5715-C7EA9DE38D05}"/>
              </a:ext>
            </a:extLst>
          </p:cNvPr>
          <p:cNvSpPr>
            <a:spLocks noGrp="1" noChangeArrowheads="1"/>
          </p:cNvSpPr>
          <p:nvPr>
            <p:ph type="sldNum" sz="quarter" idx="5"/>
          </p:nvPr>
        </p:nvSpPr>
        <p:spPr>
          <a:ln/>
        </p:spPr>
        <p:txBody>
          <a:bodyPr/>
          <a:lstStyle/>
          <a:p>
            <a:fld id="{24C2574D-9CA4-47A8-AF33-A90B10B5A4A9}" type="slidenum">
              <a:rPr lang="en-US" altLang="en-US"/>
              <a:pPr/>
              <a:t>51</a:t>
            </a:fld>
            <a:endParaRPr lang="en-US" altLang="en-US"/>
          </a:p>
        </p:txBody>
      </p:sp>
      <p:sp>
        <p:nvSpPr>
          <p:cNvPr id="124930" name="Rectangle 2">
            <a:extLst>
              <a:ext uri="{FF2B5EF4-FFF2-40B4-BE49-F238E27FC236}">
                <a16:creationId xmlns:a16="http://schemas.microsoft.com/office/drawing/2014/main" id="{DDB50DC9-D110-1B3B-7262-758CD7D0424E}"/>
              </a:ext>
            </a:extLst>
          </p:cNvPr>
          <p:cNvSpPr>
            <a:spLocks noChangeArrowheads="1" noTextEdit="1"/>
          </p:cNvSpPr>
          <p:nvPr>
            <p:ph type="sldImg"/>
          </p:nvPr>
        </p:nvSpPr>
        <p:spPr>
          <a:ln/>
        </p:spPr>
      </p:sp>
      <p:sp>
        <p:nvSpPr>
          <p:cNvPr id="124931" name="Rectangle 3">
            <a:extLst>
              <a:ext uri="{FF2B5EF4-FFF2-40B4-BE49-F238E27FC236}">
                <a16:creationId xmlns:a16="http://schemas.microsoft.com/office/drawing/2014/main" id="{6EC9D5D2-8BEF-72EF-8957-18007604877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E3B182-E420-012D-F01A-96BC5F6CA2EE}"/>
              </a:ext>
            </a:extLst>
          </p:cNvPr>
          <p:cNvSpPr>
            <a:spLocks noGrp="1" noChangeArrowheads="1"/>
          </p:cNvSpPr>
          <p:nvPr>
            <p:ph type="sldNum" sz="quarter" idx="5"/>
          </p:nvPr>
        </p:nvSpPr>
        <p:spPr>
          <a:ln/>
        </p:spPr>
        <p:txBody>
          <a:bodyPr/>
          <a:lstStyle/>
          <a:p>
            <a:fld id="{3A5D7757-CAC1-4670-8DFB-F6E8CC43ABB5}" type="slidenum">
              <a:rPr lang="en-US" altLang="en-US"/>
              <a:pPr/>
              <a:t>52</a:t>
            </a:fld>
            <a:endParaRPr lang="en-US" altLang="en-US"/>
          </a:p>
        </p:txBody>
      </p:sp>
      <p:sp>
        <p:nvSpPr>
          <p:cNvPr id="125954" name="Rectangle 2">
            <a:extLst>
              <a:ext uri="{FF2B5EF4-FFF2-40B4-BE49-F238E27FC236}">
                <a16:creationId xmlns:a16="http://schemas.microsoft.com/office/drawing/2014/main" id="{A5675D11-836F-C197-4E4B-6C59B45578AF}"/>
              </a:ext>
            </a:extLst>
          </p:cNvPr>
          <p:cNvSpPr>
            <a:spLocks noChangeArrowheads="1" noTextEdit="1"/>
          </p:cNvSpPr>
          <p:nvPr>
            <p:ph type="sldImg"/>
          </p:nvPr>
        </p:nvSpPr>
        <p:spPr>
          <a:ln/>
        </p:spPr>
      </p:sp>
      <p:sp>
        <p:nvSpPr>
          <p:cNvPr id="125955" name="Rectangle 3">
            <a:extLst>
              <a:ext uri="{FF2B5EF4-FFF2-40B4-BE49-F238E27FC236}">
                <a16:creationId xmlns:a16="http://schemas.microsoft.com/office/drawing/2014/main" id="{137A86D9-775A-3EC9-E096-4830C29270C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761DEA-6058-6F58-33CB-A5FA4FA3BD02}"/>
              </a:ext>
            </a:extLst>
          </p:cNvPr>
          <p:cNvSpPr>
            <a:spLocks noGrp="1" noChangeArrowheads="1"/>
          </p:cNvSpPr>
          <p:nvPr>
            <p:ph type="sldNum" sz="quarter" idx="5"/>
          </p:nvPr>
        </p:nvSpPr>
        <p:spPr>
          <a:ln/>
        </p:spPr>
        <p:txBody>
          <a:bodyPr/>
          <a:lstStyle/>
          <a:p>
            <a:fld id="{27254B80-DB94-4459-89C3-444F93FF9161}" type="slidenum">
              <a:rPr lang="en-US" altLang="en-US"/>
              <a:pPr/>
              <a:t>53</a:t>
            </a:fld>
            <a:endParaRPr lang="en-US" altLang="en-US"/>
          </a:p>
        </p:txBody>
      </p:sp>
      <p:sp>
        <p:nvSpPr>
          <p:cNvPr id="126978" name="Rectangle 2">
            <a:extLst>
              <a:ext uri="{FF2B5EF4-FFF2-40B4-BE49-F238E27FC236}">
                <a16:creationId xmlns:a16="http://schemas.microsoft.com/office/drawing/2014/main" id="{8A9E7317-226C-2ADD-D2A8-FC47D1DA1A40}"/>
              </a:ext>
            </a:extLst>
          </p:cNvPr>
          <p:cNvSpPr>
            <a:spLocks noChangeArrowheads="1" noTextEdit="1"/>
          </p:cNvSpPr>
          <p:nvPr>
            <p:ph type="sldImg"/>
          </p:nvPr>
        </p:nvSpPr>
        <p:spPr>
          <a:ln/>
        </p:spPr>
      </p:sp>
      <p:sp>
        <p:nvSpPr>
          <p:cNvPr id="126979" name="Rectangle 3">
            <a:extLst>
              <a:ext uri="{FF2B5EF4-FFF2-40B4-BE49-F238E27FC236}">
                <a16:creationId xmlns:a16="http://schemas.microsoft.com/office/drawing/2014/main" id="{06928A87-8BC6-326C-3820-E476B5946E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7D00B37-1C32-BF63-0309-BB9F5BBE8727}"/>
              </a:ext>
            </a:extLst>
          </p:cNvPr>
          <p:cNvSpPr>
            <a:spLocks noGrp="1" noChangeArrowheads="1"/>
          </p:cNvSpPr>
          <p:nvPr>
            <p:ph type="sldNum" sz="quarter" idx="5"/>
          </p:nvPr>
        </p:nvSpPr>
        <p:spPr>
          <a:ln/>
        </p:spPr>
        <p:txBody>
          <a:bodyPr/>
          <a:lstStyle/>
          <a:p>
            <a:fld id="{D37AB42D-C0E8-403B-B8E5-F7B4563C2713}" type="slidenum">
              <a:rPr lang="en-US" altLang="en-US"/>
              <a:pPr/>
              <a:t>54</a:t>
            </a:fld>
            <a:endParaRPr lang="en-US" altLang="en-US"/>
          </a:p>
        </p:txBody>
      </p:sp>
      <p:sp>
        <p:nvSpPr>
          <p:cNvPr id="128002" name="Rectangle 2">
            <a:extLst>
              <a:ext uri="{FF2B5EF4-FFF2-40B4-BE49-F238E27FC236}">
                <a16:creationId xmlns:a16="http://schemas.microsoft.com/office/drawing/2014/main" id="{322631AC-04B3-614F-CA19-3E357DF0F707}"/>
              </a:ext>
            </a:extLst>
          </p:cNvPr>
          <p:cNvSpPr>
            <a:spLocks noChangeArrowheads="1" noTextEdit="1"/>
          </p:cNvSpPr>
          <p:nvPr>
            <p:ph type="sldImg"/>
          </p:nvPr>
        </p:nvSpPr>
        <p:spPr>
          <a:ln/>
        </p:spPr>
      </p:sp>
      <p:sp>
        <p:nvSpPr>
          <p:cNvPr id="128003" name="Rectangle 3">
            <a:extLst>
              <a:ext uri="{FF2B5EF4-FFF2-40B4-BE49-F238E27FC236}">
                <a16:creationId xmlns:a16="http://schemas.microsoft.com/office/drawing/2014/main" id="{0D273EC5-716D-B230-B772-1B700D2BC38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D04A15-7981-326D-1CCF-227BF2175FAC}"/>
              </a:ext>
            </a:extLst>
          </p:cNvPr>
          <p:cNvSpPr>
            <a:spLocks noGrp="1" noChangeArrowheads="1"/>
          </p:cNvSpPr>
          <p:nvPr>
            <p:ph type="sldNum" sz="quarter" idx="5"/>
          </p:nvPr>
        </p:nvSpPr>
        <p:spPr>
          <a:ln/>
        </p:spPr>
        <p:txBody>
          <a:bodyPr/>
          <a:lstStyle/>
          <a:p>
            <a:fld id="{700FBDE4-1243-4634-AA59-55AE3EDB060B}" type="slidenum">
              <a:rPr lang="en-US" altLang="en-US"/>
              <a:pPr/>
              <a:t>55</a:t>
            </a:fld>
            <a:endParaRPr lang="en-US" altLang="en-US"/>
          </a:p>
        </p:txBody>
      </p:sp>
      <p:sp>
        <p:nvSpPr>
          <p:cNvPr id="129026" name="Rectangle 2">
            <a:extLst>
              <a:ext uri="{FF2B5EF4-FFF2-40B4-BE49-F238E27FC236}">
                <a16:creationId xmlns:a16="http://schemas.microsoft.com/office/drawing/2014/main" id="{8131E641-2604-8612-6B25-EBE1D25F29A5}"/>
              </a:ext>
            </a:extLst>
          </p:cNvPr>
          <p:cNvSpPr>
            <a:spLocks noChangeArrowheads="1" noTextEdit="1"/>
          </p:cNvSpPr>
          <p:nvPr>
            <p:ph type="sldImg"/>
          </p:nvPr>
        </p:nvSpPr>
        <p:spPr>
          <a:ln/>
        </p:spPr>
      </p:sp>
      <p:sp>
        <p:nvSpPr>
          <p:cNvPr id="129027" name="Rectangle 3">
            <a:extLst>
              <a:ext uri="{FF2B5EF4-FFF2-40B4-BE49-F238E27FC236}">
                <a16:creationId xmlns:a16="http://schemas.microsoft.com/office/drawing/2014/main" id="{D2261472-7847-7CD2-2726-989FBA4C236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BA28E1-3A81-D0A0-6FFB-19BEB98DE1BD}"/>
              </a:ext>
            </a:extLst>
          </p:cNvPr>
          <p:cNvSpPr>
            <a:spLocks noGrp="1" noChangeArrowheads="1"/>
          </p:cNvSpPr>
          <p:nvPr>
            <p:ph type="sldNum" sz="quarter" idx="5"/>
          </p:nvPr>
        </p:nvSpPr>
        <p:spPr>
          <a:ln/>
        </p:spPr>
        <p:txBody>
          <a:bodyPr/>
          <a:lstStyle/>
          <a:p>
            <a:fld id="{EFEAD078-69ED-4690-81BE-12B06A776D11}" type="slidenum">
              <a:rPr lang="en-US" altLang="en-US"/>
              <a:pPr/>
              <a:t>56</a:t>
            </a:fld>
            <a:endParaRPr lang="en-US" altLang="en-US"/>
          </a:p>
        </p:txBody>
      </p:sp>
      <p:sp>
        <p:nvSpPr>
          <p:cNvPr id="130050" name="Rectangle 2">
            <a:extLst>
              <a:ext uri="{FF2B5EF4-FFF2-40B4-BE49-F238E27FC236}">
                <a16:creationId xmlns:a16="http://schemas.microsoft.com/office/drawing/2014/main" id="{BFA5CF6C-E8ED-F2BB-16F6-2204C35527C9}"/>
              </a:ext>
            </a:extLst>
          </p:cNvPr>
          <p:cNvSpPr>
            <a:spLocks noChangeArrowheads="1" noTextEdit="1"/>
          </p:cNvSpPr>
          <p:nvPr>
            <p:ph type="sldImg"/>
          </p:nvPr>
        </p:nvSpPr>
        <p:spPr>
          <a:ln/>
        </p:spPr>
      </p:sp>
      <p:sp>
        <p:nvSpPr>
          <p:cNvPr id="130051" name="Rectangle 3">
            <a:extLst>
              <a:ext uri="{FF2B5EF4-FFF2-40B4-BE49-F238E27FC236}">
                <a16:creationId xmlns:a16="http://schemas.microsoft.com/office/drawing/2014/main" id="{EED33227-E6BD-1162-0B10-83A8470834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CCF164-76CE-4B34-460A-1743975874C7}"/>
              </a:ext>
            </a:extLst>
          </p:cNvPr>
          <p:cNvSpPr>
            <a:spLocks noGrp="1" noChangeArrowheads="1"/>
          </p:cNvSpPr>
          <p:nvPr>
            <p:ph type="sldNum" sz="quarter" idx="5"/>
          </p:nvPr>
        </p:nvSpPr>
        <p:spPr>
          <a:ln/>
        </p:spPr>
        <p:txBody>
          <a:bodyPr/>
          <a:lstStyle/>
          <a:p>
            <a:fld id="{D1E1AA3A-2D27-42E0-A143-EC3B66CEEA37}" type="slidenum">
              <a:rPr lang="en-US" altLang="en-US"/>
              <a:pPr/>
              <a:t>57</a:t>
            </a:fld>
            <a:endParaRPr lang="en-US" altLang="en-US"/>
          </a:p>
        </p:txBody>
      </p:sp>
      <p:sp>
        <p:nvSpPr>
          <p:cNvPr id="131074" name="Rectangle 2">
            <a:extLst>
              <a:ext uri="{FF2B5EF4-FFF2-40B4-BE49-F238E27FC236}">
                <a16:creationId xmlns:a16="http://schemas.microsoft.com/office/drawing/2014/main" id="{D7115D64-E8E9-71B0-C8FC-D0418C7EACC0}"/>
              </a:ext>
            </a:extLst>
          </p:cNvPr>
          <p:cNvSpPr>
            <a:spLocks noChangeArrowheads="1" noTextEdit="1"/>
          </p:cNvSpPr>
          <p:nvPr>
            <p:ph type="sldImg"/>
          </p:nvPr>
        </p:nvSpPr>
        <p:spPr>
          <a:ln/>
        </p:spPr>
      </p:sp>
      <p:sp>
        <p:nvSpPr>
          <p:cNvPr id="131075" name="Rectangle 3">
            <a:extLst>
              <a:ext uri="{FF2B5EF4-FFF2-40B4-BE49-F238E27FC236}">
                <a16:creationId xmlns:a16="http://schemas.microsoft.com/office/drawing/2014/main" id="{4A66EDA6-3339-490B-B219-2D7DB4FA6B9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5F2E621-73D3-EBAF-0B4B-62BB1C70DA77}"/>
              </a:ext>
            </a:extLst>
          </p:cNvPr>
          <p:cNvSpPr>
            <a:spLocks noGrp="1" noChangeArrowheads="1"/>
          </p:cNvSpPr>
          <p:nvPr>
            <p:ph type="sldNum" sz="quarter" idx="5"/>
          </p:nvPr>
        </p:nvSpPr>
        <p:spPr>
          <a:ln/>
        </p:spPr>
        <p:txBody>
          <a:bodyPr/>
          <a:lstStyle/>
          <a:p>
            <a:fld id="{448C5A4B-DADD-4EFE-9019-8B66833B55CC}" type="slidenum">
              <a:rPr lang="en-US" altLang="en-US"/>
              <a:pPr/>
              <a:t>58</a:t>
            </a:fld>
            <a:endParaRPr lang="en-US" altLang="en-US"/>
          </a:p>
        </p:txBody>
      </p:sp>
      <p:sp>
        <p:nvSpPr>
          <p:cNvPr id="133122" name="Rectangle 2">
            <a:extLst>
              <a:ext uri="{FF2B5EF4-FFF2-40B4-BE49-F238E27FC236}">
                <a16:creationId xmlns:a16="http://schemas.microsoft.com/office/drawing/2014/main" id="{0282E572-9B1E-EB57-DAC0-2A3EAE877E85}"/>
              </a:ext>
            </a:extLst>
          </p:cNvPr>
          <p:cNvSpPr>
            <a:spLocks noChangeArrowheads="1" noTextEdit="1"/>
          </p:cNvSpPr>
          <p:nvPr>
            <p:ph type="sldImg"/>
          </p:nvPr>
        </p:nvSpPr>
        <p:spPr>
          <a:xfrm>
            <a:off x="1131888" y="690563"/>
            <a:ext cx="4598987" cy="3449637"/>
          </a:xfrm>
          <a:ln/>
        </p:spPr>
      </p:sp>
      <p:sp>
        <p:nvSpPr>
          <p:cNvPr id="133123" name="Rectangle 3">
            <a:extLst>
              <a:ext uri="{FF2B5EF4-FFF2-40B4-BE49-F238E27FC236}">
                <a16:creationId xmlns:a16="http://schemas.microsoft.com/office/drawing/2014/main" id="{C307B8FA-7A14-229D-6434-68CCBFC3BB0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CDDB46-41C6-4B51-12DC-D5917600E067}"/>
              </a:ext>
            </a:extLst>
          </p:cNvPr>
          <p:cNvSpPr>
            <a:spLocks noGrp="1" noChangeArrowheads="1"/>
          </p:cNvSpPr>
          <p:nvPr>
            <p:ph type="sldNum" sz="quarter" idx="5"/>
          </p:nvPr>
        </p:nvSpPr>
        <p:spPr>
          <a:ln/>
        </p:spPr>
        <p:txBody>
          <a:bodyPr/>
          <a:lstStyle/>
          <a:p>
            <a:fld id="{3D2A3DAC-93D9-4E84-80F1-BD714A54592C}" type="slidenum">
              <a:rPr lang="en-US" altLang="en-US"/>
              <a:pPr/>
              <a:t>6</a:t>
            </a:fld>
            <a:endParaRPr lang="en-US" altLang="en-US"/>
          </a:p>
        </p:txBody>
      </p:sp>
      <p:sp>
        <p:nvSpPr>
          <p:cNvPr id="78850" name="Rectangle 2">
            <a:extLst>
              <a:ext uri="{FF2B5EF4-FFF2-40B4-BE49-F238E27FC236}">
                <a16:creationId xmlns:a16="http://schemas.microsoft.com/office/drawing/2014/main" id="{FF9DEA06-BD4E-ECB8-FC56-C3D3BEDA17B4}"/>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97B4F983-73CB-869D-2B16-806B45DF6BC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2B465A-DC68-E605-C374-677D04A20650}"/>
              </a:ext>
            </a:extLst>
          </p:cNvPr>
          <p:cNvSpPr>
            <a:spLocks noGrp="1" noChangeArrowheads="1"/>
          </p:cNvSpPr>
          <p:nvPr>
            <p:ph type="sldNum" sz="quarter" idx="5"/>
          </p:nvPr>
        </p:nvSpPr>
        <p:spPr>
          <a:ln/>
        </p:spPr>
        <p:txBody>
          <a:bodyPr/>
          <a:lstStyle/>
          <a:p>
            <a:fld id="{ACB7132B-A598-4457-8381-016DE084552C}" type="slidenum">
              <a:rPr lang="en-US" altLang="en-US"/>
              <a:pPr/>
              <a:t>7</a:t>
            </a:fld>
            <a:endParaRPr lang="en-US" altLang="en-US"/>
          </a:p>
        </p:txBody>
      </p:sp>
      <p:sp>
        <p:nvSpPr>
          <p:cNvPr id="79874" name="Rectangle 2">
            <a:extLst>
              <a:ext uri="{FF2B5EF4-FFF2-40B4-BE49-F238E27FC236}">
                <a16:creationId xmlns:a16="http://schemas.microsoft.com/office/drawing/2014/main" id="{4D0B2A01-2F23-D3FD-8BFE-1D0C11C8BE56}"/>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1CD66C83-9347-AEDE-2CC0-11A91192B4F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83FC321-D7C9-EB19-A4AB-BC67DF3565FE}"/>
              </a:ext>
            </a:extLst>
          </p:cNvPr>
          <p:cNvSpPr>
            <a:spLocks noGrp="1" noChangeArrowheads="1"/>
          </p:cNvSpPr>
          <p:nvPr>
            <p:ph type="sldNum" sz="quarter" idx="5"/>
          </p:nvPr>
        </p:nvSpPr>
        <p:spPr>
          <a:ln/>
        </p:spPr>
        <p:txBody>
          <a:bodyPr/>
          <a:lstStyle/>
          <a:p>
            <a:fld id="{EA826265-AC7D-4C16-B739-D7884742C5AC}" type="slidenum">
              <a:rPr lang="en-US" altLang="en-US"/>
              <a:pPr/>
              <a:t>8</a:t>
            </a:fld>
            <a:endParaRPr lang="en-US" altLang="en-US"/>
          </a:p>
        </p:txBody>
      </p:sp>
      <p:sp>
        <p:nvSpPr>
          <p:cNvPr id="80898" name="Rectangle 2">
            <a:extLst>
              <a:ext uri="{FF2B5EF4-FFF2-40B4-BE49-F238E27FC236}">
                <a16:creationId xmlns:a16="http://schemas.microsoft.com/office/drawing/2014/main" id="{D64617DA-1E65-B8F3-C0F6-94ABA31C20E2}"/>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DA28CC30-9F7A-B334-DF93-72884E2494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341E945-D872-BDCA-4052-50040AED8AD3}"/>
              </a:ext>
            </a:extLst>
          </p:cNvPr>
          <p:cNvSpPr>
            <a:spLocks noGrp="1" noChangeArrowheads="1"/>
          </p:cNvSpPr>
          <p:nvPr>
            <p:ph type="sldNum" sz="quarter" idx="5"/>
          </p:nvPr>
        </p:nvSpPr>
        <p:spPr>
          <a:ln/>
        </p:spPr>
        <p:txBody>
          <a:bodyPr/>
          <a:lstStyle/>
          <a:p>
            <a:fld id="{C563AAE8-1547-405C-8F2E-2223C722A1D2}" type="slidenum">
              <a:rPr lang="en-US" altLang="en-US"/>
              <a:pPr/>
              <a:t>9</a:t>
            </a:fld>
            <a:endParaRPr lang="en-US" altLang="en-US"/>
          </a:p>
        </p:txBody>
      </p:sp>
      <p:sp>
        <p:nvSpPr>
          <p:cNvPr id="81922" name="Rectangle 2">
            <a:extLst>
              <a:ext uri="{FF2B5EF4-FFF2-40B4-BE49-F238E27FC236}">
                <a16:creationId xmlns:a16="http://schemas.microsoft.com/office/drawing/2014/main" id="{5D6821B0-0699-6287-D68A-F5D4EC7C1815}"/>
              </a:ext>
            </a:extLst>
          </p:cNvPr>
          <p:cNvSpPr>
            <a:spLocks noChangeArrowheads="1" noTextEdit="1"/>
          </p:cNvSpPr>
          <p:nvPr>
            <p:ph type="sldImg"/>
          </p:nvPr>
        </p:nvSpPr>
        <p:spPr>
          <a:ln/>
        </p:spPr>
      </p:sp>
      <p:sp>
        <p:nvSpPr>
          <p:cNvPr id="81923" name="Rectangle 3">
            <a:extLst>
              <a:ext uri="{FF2B5EF4-FFF2-40B4-BE49-F238E27FC236}">
                <a16:creationId xmlns:a16="http://schemas.microsoft.com/office/drawing/2014/main" id="{5D062547-2DB1-B3C0-D926-6B6183B0A45C}"/>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C2BE6-A39D-4797-93CC-5D43020A27D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9D6A463-E27B-E400-17E3-6C3A80F5269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8CBE5F-77AB-8ADD-B102-29F260D6FD5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A0C8B05-177F-70FD-18C3-15E38B17494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BF674DA-7567-9F39-5EBB-2AA08DA27A27}"/>
              </a:ext>
            </a:extLst>
          </p:cNvPr>
          <p:cNvSpPr>
            <a:spLocks noGrp="1"/>
          </p:cNvSpPr>
          <p:nvPr>
            <p:ph type="sldNum" sz="quarter" idx="12"/>
          </p:nvPr>
        </p:nvSpPr>
        <p:spPr/>
        <p:txBody>
          <a:bodyPr/>
          <a:lstStyle>
            <a:lvl1pPr>
              <a:defRPr/>
            </a:lvl1pPr>
          </a:lstStyle>
          <a:p>
            <a:fld id="{F7AE2AD2-BC01-43BB-92F8-2E8DE8370770}" type="slidenum">
              <a:rPr lang="en-US" altLang="en-US"/>
              <a:pPr/>
              <a:t>‹#›</a:t>
            </a:fld>
            <a:endParaRPr lang="en-US" altLang="en-US"/>
          </a:p>
        </p:txBody>
      </p:sp>
    </p:spTree>
    <p:extLst>
      <p:ext uri="{BB962C8B-B14F-4D97-AF65-F5344CB8AC3E}">
        <p14:creationId xmlns:p14="http://schemas.microsoft.com/office/powerpoint/2010/main" val="431836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A434D-3060-3CF7-67E2-434C488C29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1D115E-9019-47D9-F79A-23C892431A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59DAE8-5149-5CB1-39CB-9502EB9A0A8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449F25A-CABF-7222-133C-CFD34B81B50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46DD12-F290-0323-D7C7-A69C7BBEC828}"/>
              </a:ext>
            </a:extLst>
          </p:cNvPr>
          <p:cNvSpPr>
            <a:spLocks noGrp="1"/>
          </p:cNvSpPr>
          <p:nvPr>
            <p:ph type="sldNum" sz="quarter" idx="12"/>
          </p:nvPr>
        </p:nvSpPr>
        <p:spPr/>
        <p:txBody>
          <a:bodyPr/>
          <a:lstStyle>
            <a:lvl1pPr>
              <a:defRPr/>
            </a:lvl1pPr>
          </a:lstStyle>
          <a:p>
            <a:fld id="{2044E083-0EFB-4E5B-8BF6-19B624404CFF}" type="slidenum">
              <a:rPr lang="en-US" altLang="en-US"/>
              <a:pPr/>
              <a:t>‹#›</a:t>
            </a:fld>
            <a:endParaRPr lang="en-US" altLang="en-US"/>
          </a:p>
        </p:txBody>
      </p:sp>
    </p:spTree>
    <p:extLst>
      <p:ext uri="{BB962C8B-B14F-4D97-AF65-F5344CB8AC3E}">
        <p14:creationId xmlns:p14="http://schemas.microsoft.com/office/powerpoint/2010/main" val="441627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2FA6E1-FE5E-9523-52E7-F6D248D0DBD9}"/>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2D9294-4A8C-DA27-91C4-4965E2FE24FF}"/>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918166-AD10-A7F8-DE4F-AAC1B3A1E0C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F6E5282-1152-41EA-6962-BB953606684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C24674-8DD2-9AEC-8271-0BF1EC755E02}"/>
              </a:ext>
            </a:extLst>
          </p:cNvPr>
          <p:cNvSpPr>
            <a:spLocks noGrp="1"/>
          </p:cNvSpPr>
          <p:nvPr>
            <p:ph type="sldNum" sz="quarter" idx="12"/>
          </p:nvPr>
        </p:nvSpPr>
        <p:spPr/>
        <p:txBody>
          <a:bodyPr/>
          <a:lstStyle>
            <a:lvl1pPr>
              <a:defRPr/>
            </a:lvl1pPr>
          </a:lstStyle>
          <a:p>
            <a:fld id="{CC1CC503-13EA-4F99-9606-A135C0A2B203}" type="slidenum">
              <a:rPr lang="en-US" altLang="en-US"/>
              <a:pPr/>
              <a:t>‹#›</a:t>
            </a:fld>
            <a:endParaRPr lang="en-US" altLang="en-US"/>
          </a:p>
        </p:txBody>
      </p:sp>
    </p:spTree>
    <p:extLst>
      <p:ext uri="{BB962C8B-B14F-4D97-AF65-F5344CB8AC3E}">
        <p14:creationId xmlns:p14="http://schemas.microsoft.com/office/powerpoint/2010/main" val="184035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4F493-1ABF-6A20-9FB3-8F31E1FC5D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28D4A8-BF56-0D16-911B-7972B18224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2B6E57-35AE-D8E3-355F-041D50A06DB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90416CA-1F7B-0259-3718-F97A49D6EF5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8CA99C1-FAAC-3E50-EFC6-7E048190CF36}"/>
              </a:ext>
            </a:extLst>
          </p:cNvPr>
          <p:cNvSpPr>
            <a:spLocks noGrp="1"/>
          </p:cNvSpPr>
          <p:nvPr>
            <p:ph type="sldNum" sz="quarter" idx="12"/>
          </p:nvPr>
        </p:nvSpPr>
        <p:spPr/>
        <p:txBody>
          <a:bodyPr/>
          <a:lstStyle>
            <a:lvl1pPr>
              <a:defRPr/>
            </a:lvl1pPr>
          </a:lstStyle>
          <a:p>
            <a:fld id="{D2A808F1-89CF-43C9-B48A-83F1D4B8CF73}" type="slidenum">
              <a:rPr lang="en-US" altLang="en-US"/>
              <a:pPr/>
              <a:t>‹#›</a:t>
            </a:fld>
            <a:endParaRPr lang="en-US" altLang="en-US"/>
          </a:p>
        </p:txBody>
      </p:sp>
    </p:spTree>
    <p:extLst>
      <p:ext uri="{BB962C8B-B14F-4D97-AF65-F5344CB8AC3E}">
        <p14:creationId xmlns:p14="http://schemas.microsoft.com/office/powerpoint/2010/main" val="2550548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0015F-883A-8DD6-D346-2D2ED39B838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1DE56F-CFD4-006C-FF4F-5F406A8B4DC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AB89116-535D-D4ED-3F2E-CF7420A4348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03D779F-858C-B7F1-15CA-435E7F58E67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D6ACDCE-EEBF-5EC7-422E-E90DF73D2734}"/>
              </a:ext>
            </a:extLst>
          </p:cNvPr>
          <p:cNvSpPr>
            <a:spLocks noGrp="1"/>
          </p:cNvSpPr>
          <p:nvPr>
            <p:ph type="sldNum" sz="quarter" idx="12"/>
          </p:nvPr>
        </p:nvSpPr>
        <p:spPr/>
        <p:txBody>
          <a:bodyPr/>
          <a:lstStyle>
            <a:lvl1pPr>
              <a:defRPr/>
            </a:lvl1pPr>
          </a:lstStyle>
          <a:p>
            <a:fld id="{855A6944-FFBF-43BD-BD97-233667DBA7BA}" type="slidenum">
              <a:rPr lang="en-US" altLang="en-US"/>
              <a:pPr/>
              <a:t>‹#›</a:t>
            </a:fld>
            <a:endParaRPr lang="en-US" altLang="en-US"/>
          </a:p>
        </p:txBody>
      </p:sp>
    </p:spTree>
    <p:extLst>
      <p:ext uri="{BB962C8B-B14F-4D97-AF65-F5344CB8AC3E}">
        <p14:creationId xmlns:p14="http://schemas.microsoft.com/office/powerpoint/2010/main" val="1747015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1878D-01C6-7C8A-76A1-EF5A88A6C4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4C5ECA-D0A5-F6F3-0907-F1FDAA847928}"/>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74B1DF-8064-A396-EDF3-8E52A7997EC5}"/>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BB22BC-9E38-1184-B027-315CA012616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F7B0369-E195-70EA-14D1-CBEB1BD4B93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5A4FCA6-CD4A-344C-FC88-9D45F7A0C09D}"/>
              </a:ext>
            </a:extLst>
          </p:cNvPr>
          <p:cNvSpPr>
            <a:spLocks noGrp="1"/>
          </p:cNvSpPr>
          <p:nvPr>
            <p:ph type="sldNum" sz="quarter" idx="12"/>
          </p:nvPr>
        </p:nvSpPr>
        <p:spPr/>
        <p:txBody>
          <a:bodyPr/>
          <a:lstStyle>
            <a:lvl1pPr>
              <a:defRPr/>
            </a:lvl1pPr>
          </a:lstStyle>
          <a:p>
            <a:fld id="{36FDD925-2E9D-4F98-A8D3-8A47C287BAA1}" type="slidenum">
              <a:rPr lang="en-US" altLang="en-US"/>
              <a:pPr/>
              <a:t>‹#›</a:t>
            </a:fld>
            <a:endParaRPr lang="en-US" altLang="en-US"/>
          </a:p>
        </p:txBody>
      </p:sp>
    </p:spTree>
    <p:extLst>
      <p:ext uri="{BB962C8B-B14F-4D97-AF65-F5344CB8AC3E}">
        <p14:creationId xmlns:p14="http://schemas.microsoft.com/office/powerpoint/2010/main" val="190362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11D02-400A-A6B3-1809-6678A073B6BF}"/>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606DF7-82C7-FB9D-D7FE-4E921E373CB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75E510-1A9B-CF42-F674-9280AE0623F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66E47D-DC5C-2102-BC36-ECCC1D14446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88A41F-88EB-EC92-CFC7-3BE2B57E501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2C8DE4-1BC6-0E45-03AE-7DF96FA734B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155E78B-F9B4-E1C7-E066-DA679C7D203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9DE6ACC-85F7-4EF1-CAAD-FCBCA3673A43}"/>
              </a:ext>
            </a:extLst>
          </p:cNvPr>
          <p:cNvSpPr>
            <a:spLocks noGrp="1"/>
          </p:cNvSpPr>
          <p:nvPr>
            <p:ph type="sldNum" sz="quarter" idx="12"/>
          </p:nvPr>
        </p:nvSpPr>
        <p:spPr/>
        <p:txBody>
          <a:bodyPr/>
          <a:lstStyle>
            <a:lvl1pPr>
              <a:defRPr/>
            </a:lvl1pPr>
          </a:lstStyle>
          <a:p>
            <a:fld id="{CCEC44BA-3933-4419-879E-EC7CCCD86318}" type="slidenum">
              <a:rPr lang="en-US" altLang="en-US"/>
              <a:pPr/>
              <a:t>‹#›</a:t>
            </a:fld>
            <a:endParaRPr lang="en-US" altLang="en-US"/>
          </a:p>
        </p:txBody>
      </p:sp>
    </p:spTree>
    <p:extLst>
      <p:ext uri="{BB962C8B-B14F-4D97-AF65-F5344CB8AC3E}">
        <p14:creationId xmlns:p14="http://schemas.microsoft.com/office/powerpoint/2010/main" val="379108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590F-6FB5-A66E-AB76-93E4AE5E27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CEFA09-6C8B-421C-301C-DE984F577DE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B2BA92C-87A2-914D-DE42-47CF32A748A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2366440-40A9-639C-43D7-DC7D3C6BADCA}"/>
              </a:ext>
            </a:extLst>
          </p:cNvPr>
          <p:cNvSpPr>
            <a:spLocks noGrp="1"/>
          </p:cNvSpPr>
          <p:nvPr>
            <p:ph type="sldNum" sz="quarter" idx="12"/>
          </p:nvPr>
        </p:nvSpPr>
        <p:spPr/>
        <p:txBody>
          <a:bodyPr/>
          <a:lstStyle>
            <a:lvl1pPr>
              <a:defRPr/>
            </a:lvl1pPr>
          </a:lstStyle>
          <a:p>
            <a:fld id="{BE89EE93-F413-43FB-BF40-23802D9CB36E}" type="slidenum">
              <a:rPr lang="en-US" altLang="en-US"/>
              <a:pPr/>
              <a:t>‹#›</a:t>
            </a:fld>
            <a:endParaRPr lang="en-US" altLang="en-US"/>
          </a:p>
        </p:txBody>
      </p:sp>
    </p:spTree>
    <p:extLst>
      <p:ext uri="{BB962C8B-B14F-4D97-AF65-F5344CB8AC3E}">
        <p14:creationId xmlns:p14="http://schemas.microsoft.com/office/powerpoint/2010/main" val="210263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A98753-600E-C0D1-75BC-E2B6D9D0D9A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87D92C7-BF0D-65F0-9F15-DCA7A19202E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824FE6E-659D-E068-1008-AAF125F01B96}"/>
              </a:ext>
            </a:extLst>
          </p:cNvPr>
          <p:cNvSpPr>
            <a:spLocks noGrp="1"/>
          </p:cNvSpPr>
          <p:nvPr>
            <p:ph type="sldNum" sz="quarter" idx="12"/>
          </p:nvPr>
        </p:nvSpPr>
        <p:spPr/>
        <p:txBody>
          <a:bodyPr/>
          <a:lstStyle>
            <a:lvl1pPr>
              <a:defRPr/>
            </a:lvl1pPr>
          </a:lstStyle>
          <a:p>
            <a:fld id="{7723BEDA-862B-4386-9314-24B57EB4D093}" type="slidenum">
              <a:rPr lang="en-US" altLang="en-US"/>
              <a:pPr/>
              <a:t>‹#›</a:t>
            </a:fld>
            <a:endParaRPr lang="en-US" altLang="en-US"/>
          </a:p>
        </p:txBody>
      </p:sp>
    </p:spTree>
    <p:extLst>
      <p:ext uri="{BB962C8B-B14F-4D97-AF65-F5344CB8AC3E}">
        <p14:creationId xmlns:p14="http://schemas.microsoft.com/office/powerpoint/2010/main" val="64284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12AC-6F6D-D486-CFC9-EB98B605E2A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E1F4AD-129E-BDD8-0192-04D427B4763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177554-7B38-34AC-967C-436B1D696AA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A3FB0B-6379-4AC1-2745-FA7725EFBB9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4200FAB-6B90-FABA-DD9A-8D037A723AB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210E10C-0D45-F793-831C-7708460CDFBC}"/>
              </a:ext>
            </a:extLst>
          </p:cNvPr>
          <p:cNvSpPr>
            <a:spLocks noGrp="1"/>
          </p:cNvSpPr>
          <p:nvPr>
            <p:ph type="sldNum" sz="quarter" idx="12"/>
          </p:nvPr>
        </p:nvSpPr>
        <p:spPr/>
        <p:txBody>
          <a:bodyPr/>
          <a:lstStyle>
            <a:lvl1pPr>
              <a:defRPr/>
            </a:lvl1pPr>
          </a:lstStyle>
          <a:p>
            <a:fld id="{3DA081CE-8ACF-4178-84FF-2E46447A766B}" type="slidenum">
              <a:rPr lang="en-US" altLang="en-US"/>
              <a:pPr/>
              <a:t>‹#›</a:t>
            </a:fld>
            <a:endParaRPr lang="en-US" altLang="en-US"/>
          </a:p>
        </p:txBody>
      </p:sp>
    </p:spTree>
    <p:extLst>
      <p:ext uri="{BB962C8B-B14F-4D97-AF65-F5344CB8AC3E}">
        <p14:creationId xmlns:p14="http://schemas.microsoft.com/office/powerpoint/2010/main" val="85434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F0BA1-D9B0-4DEE-52D8-A930E13546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45BE61-4DD4-1224-3385-A9D197ECB85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07D1AF7-CB15-09AF-C2F1-9233F8B9EA9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2A5CDD-2194-88F5-071F-AFE7F8A4A7E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91DE853-324A-6C23-4FE1-8E155B6EF9D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D630E9D-0FA9-2EEB-7606-28918E508A97}"/>
              </a:ext>
            </a:extLst>
          </p:cNvPr>
          <p:cNvSpPr>
            <a:spLocks noGrp="1"/>
          </p:cNvSpPr>
          <p:nvPr>
            <p:ph type="sldNum" sz="quarter" idx="12"/>
          </p:nvPr>
        </p:nvSpPr>
        <p:spPr/>
        <p:txBody>
          <a:bodyPr/>
          <a:lstStyle>
            <a:lvl1pPr>
              <a:defRPr/>
            </a:lvl1pPr>
          </a:lstStyle>
          <a:p>
            <a:fld id="{801B0DFC-7466-4354-A27A-DC1BB4517C0F}" type="slidenum">
              <a:rPr lang="en-US" altLang="en-US"/>
              <a:pPr/>
              <a:t>‹#›</a:t>
            </a:fld>
            <a:endParaRPr lang="en-US" altLang="en-US"/>
          </a:p>
        </p:txBody>
      </p:sp>
    </p:spTree>
    <p:extLst>
      <p:ext uri="{BB962C8B-B14F-4D97-AF65-F5344CB8AC3E}">
        <p14:creationId xmlns:p14="http://schemas.microsoft.com/office/powerpoint/2010/main" val="277853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90F2919-D9B7-FB3E-7D75-2C9A9C65C5C4}"/>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7558C25-76C3-592A-A6DD-1C61464F4F0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3B905EF-2B16-8799-C444-A1E4EC356EF0}"/>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endParaRPr lang="en-US" altLang="en-US"/>
          </a:p>
        </p:txBody>
      </p:sp>
      <p:sp>
        <p:nvSpPr>
          <p:cNvPr id="1029" name="Rectangle 5">
            <a:extLst>
              <a:ext uri="{FF2B5EF4-FFF2-40B4-BE49-F238E27FC236}">
                <a16:creationId xmlns:a16="http://schemas.microsoft.com/office/drawing/2014/main" id="{E9FEDB56-1FC4-9C6A-41B0-D020324435F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n-US" altLang="en-US"/>
          </a:p>
        </p:txBody>
      </p:sp>
      <p:sp>
        <p:nvSpPr>
          <p:cNvPr id="1030" name="Rectangle 6">
            <a:extLst>
              <a:ext uri="{FF2B5EF4-FFF2-40B4-BE49-F238E27FC236}">
                <a16:creationId xmlns:a16="http://schemas.microsoft.com/office/drawing/2014/main" id="{D1D52BB6-B839-D8D3-49BB-E40D54180D64}"/>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0D2C6B28-E5F5-4E24-994F-758CCF71DF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55.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45.xml"/><Relationship Id="rId18" Type="http://schemas.openxmlformats.org/officeDocument/2006/relationships/slide" Target="slide19.xml"/><Relationship Id="rId26" Type="http://schemas.openxmlformats.org/officeDocument/2006/relationships/slide" Target="slide51.xml"/><Relationship Id="rId3" Type="http://schemas.openxmlformats.org/officeDocument/2006/relationships/notesSlide" Target="../notesSlides/notesSlide4.xml"/><Relationship Id="rId21" Type="http://schemas.openxmlformats.org/officeDocument/2006/relationships/slide" Target="slide29.xml"/><Relationship Id="rId7" Type="http://schemas.openxmlformats.org/officeDocument/2006/relationships/slide" Target="slide9.xml"/><Relationship Id="rId12" Type="http://schemas.openxmlformats.org/officeDocument/2006/relationships/slide" Target="slide35.xml"/><Relationship Id="rId17" Type="http://schemas.openxmlformats.org/officeDocument/2006/relationships/slide" Target="slide47.xml"/><Relationship Id="rId25" Type="http://schemas.openxmlformats.org/officeDocument/2006/relationships/slide" Target="slide41.xml"/><Relationship Id="rId2" Type="http://schemas.openxmlformats.org/officeDocument/2006/relationships/slideLayout" Target="../slideLayouts/slideLayout7.xml"/><Relationship Id="rId16" Type="http://schemas.openxmlformats.org/officeDocument/2006/relationships/slide" Target="slide37.xml"/><Relationship Id="rId20" Type="http://schemas.openxmlformats.org/officeDocument/2006/relationships/slide" Target="slide23.xml"/><Relationship Id="rId29" Type="http://schemas.openxmlformats.org/officeDocument/2006/relationships/slide" Target="slide53.xml"/><Relationship Id="rId1" Type="http://schemas.openxmlformats.org/officeDocument/2006/relationships/audio" Target="../media/audio2.wav"/><Relationship Id="rId6" Type="http://schemas.openxmlformats.org/officeDocument/2006/relationships/slide" Target="slide7.xml"/><Relationship Id="rId11" Type="http://schemas.openxmlformats.org/officeDocument/2006/relationships/slide" Target="slide25.xml"/><Relationship Id="rId24" Type="http://schemas.openxmlformats.org/officeDocument/2006/relationships/slide" Target="slide31.xml"/><Relationship Id="rId5" Type="http://schemas.openxmlformats.org/officeDocument/2006/relationships/slide" Target="slide5.xml"/><Relationship Id="rId15" Type="http://schemas.openxmlformats.org/officeDocument/2006/relationships/slide" Target="slide27.xml"/><Relationship Id="rId23" Type="http://schemas.openxmlformats.org/officeDocument/2006/relationships/slide" Target="slide49.xml"/><Relationship Id="rId28" Type="http://schemas.openxmlformats.org/officeDocument/2006/relationships/slide" Target="slide43.xml"/><Relationship Id="rId10" Type="http://schemas.openxmlformats.org/officeDocument/2006/relationships/slide" Target="slide15.xml"/><Relationship Id="rId19" Type="http://schemas.openxmlformats.org/officeDocument/2006/relationships/slide" Target="slide21.xml"/><Relationship Id="rId4" Type="http://schemas.openxmlformats.org/officeDocument/2006/relationships/slide" Target="slide3.xml"/><Relationship Id="rId9" Type="http://schemas.openxmlformats.org/officeDocument/2006/relationships/slide" Target="slide13.xml"/><Relationship Id="rId14" Type="http://schemas.openxmlformats.org/officeDocument/2006/relationships/slide" Target="slide17.xml"/><Relationship Id="rId22" Type="http://schemas.openxmlformats.org/officeDocument/2006/relationships/slide" Target="slide39.xml"/><Relationship Id="rId27" Type="http://schemas.openxmlformats.org/officeDocument/2006/relationships/slide" Target="slide33.xml"/><Relationship Id="rId30"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7.xml"/><Relationship Id="rId1" Type="http://schemas.openxmlformats.org/officeDocument/2006/relationships/audio" Target="file:///C:\Documents%20and%20Settings\koverstr\My%20Documents\thinktheme%5b1%5d.wav" TargetMode="External"/><Relationship Id="rId4" Type="http://schemas.openxmlformats.org/officeDocument/2006/relationships/image" Target="../media/image1.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F37D0826-4955-5AF3-2471-5B1AEA6DDC69}"/>
              </a:ext>
            </a:extLst>
          </p:cNvPr>
          <p:cNvSpPr>
            <a:spLocks noGrp="1" noChangeArrowheads="1"/>
          </p:cNvSpPr>
          <p:nvPr>
            <p:ph type="title"/>
          </p:nvPr>
        </p:nvSpPr>
        <p:spPr>
          <a:xfrm>
            <a:off x="685800" y="0"/>
            <a:ext cx="7772400" cy="1143000"/>
          </a:xfrm>
        </p:spPr>
        <p:txBody>
          <a:bodyPr/>
          <a:lstStyle/>
          <a:p>
            <a:r>
              <a:rPr lang="en-US" altLang="en-US" sz="4000">
                <a:solidFill>
                  <a:srgbClr val="FF9933"/>
                </a:solidFill>
              </a:rPr>
              <a:t>Instructions for using this template.</a:t>
            </a:r>
          </a:p>
        </p:txBody>
      </p:sp>
      <p:sp>
        <p:nvSpPr>
          <p:cNvPr id="73731" name="Rectangle 3">
            <a:extLst>
              <a:ext uri="{FF2B5EF4-FFF2-40B4-BE49-F238E27FC236}">
                <a16:creationId xmlns:a16="http://schemas.microsoft.com/office/drawing/2014/main" id="{771BD8F4-1DDB-3205-3421-867E524C37C3}"/>
              </a:ext>
            </a:extLst>
          </p:cNvPr>
          <p:cNvSpPr>
            <a:spLocks noGrp="1" noChangeArrowheads="1"/>
          </p:cNvSpPr>
          <p:nvPr>
            <p:ph type="body" idx="1"/>
          </p:nvPr>
        </p:nvSpPr>
        <p:spPr>
          <a:xfrm>
            <a:off x="685800" y="1066800"/>
            <a:ext cx="7772400" cy="4114800"/>
          </a:xfrm>
        </p:spPr>
        <p:txBody>
          <a:bodyPr/>
          <a:lstStyle/>
          <a:p>
            <a:pPr>
              <a:lnSpc>
                <a:spcPct val="90000"/>
              </a:lnSpc>
            </a:pPr>
            <a:r>
              <a:rPr lang="en-US" altLang="en-US" sz="2800">
                <a:solidFill>
                  <a:srgbClr val="FFFF00"/>
                </a:solidFill>
              </a:rPr>
              <a:t>Remember this is Jeopardy, so where I have written “Answer” this is the prompt the students will see, and where I have “Question” should be the student’s response.</a:t>
            </a:r>
          </a:p>
          <a:p>
            <a:pPr>
              <a:lnSpc>
                <a:spcPct val="90000"/>
              </a:lnSpc>
            </a:pPr>
            <a:r>
              <a:rPr lang="en-US" altLang="en-US" sz="2800">
                <a:solidFill>
                  <a:srgbClr val="FFFF00"/>
                </a:solidFill>
              </a:rPr>
              <a:t>To enter your questions and answers, click once on the text on the slide, then highlight and just type over what’s there to replace it.  If you hit Delete or Backspace, it sometimes makes the text box disappear. </a:t>
            </a:r>
          </a:p>
          <a:p>
            <a:pPr>
              <a:lnSpc>
                <a:spcPct val="90000"/>
              </a:lnSpc>
            </a:pPr>
            <a:r>
              <a:rPr lang="en-US" altLang="en-US" sz="2800">
                <a:solidFill>
                  <a:srgbClr val="FFFF00"/>
                </a:solidFill>
              </a:rPr>
              <a:t>When clicking on the slide to move to the next appropriate slide, be sure you see the hand, not the arrow.  </a:t>
            </a:r>
            <a:r>
              <a:rPr lang="en-US" altLang="en-US" sz="2800" i="1">
                <a:solidFill>
                  <a:srgbClr val="FFFF00"/>
                </a:solidFill>
              </a:rPr>
              <a:t>(If you put your cursor over a text box, it will be an arrow and WILL NOT take you to the right location.)</a:t>
            </a:r>
          </a:p>
          <a:p>
            <a:pPr>
              <a:lnSpc>
                <a:spcPct val="90000"/>
              </a:lnSpc>
            </a:pPr>
            <a:endParaRPr lang="en-US" altLang="en-US" sz="2800">
              <a:solidFill>
                <a:srgbClr val="FFFF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a:hlinkClick r:id="rId3" action="ppaction://hlinksldjump" highlightClick="1"/>
            <a:extLst>
              <a:ext uri="{FF2B5EF4-FFF2-40B4-BE49-F238E27FC236}">
                <a16:creationId xmlns:a16="http://schemas.microsoft.com/office/drawing/2014/main" id="{F820E1E3-3234-7E94-A2F0-7CDFB1D12D61}"/>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1" name="Text Box 3">
            <a:extLst>
              <a:ext uri="{FF2B5EF4-FFF2-40B4-BE49-F238E27FC236}">
                <a16:creationId xmlns:a16="http://schemas.microsoft.com/office/drawing/2014/main" id="{AAC837CA-B27C-AB40-D50D-AE82A66C7FC2}"/>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are solids, liquids and gases</a:t>
            </a: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3">
            <a:hlinkClick r:id="rId3" action="ppaction://hlinksldjump" highlightClick="1"/>
            <a:extLst>
              <a:ext uri="{FF2B5EF4-FFF2-40B4-BE49-F238E27FC236}">
                <a16:creationId xmlns:a16="http://schemas.microsoft.com/office/drawing/2014/main" id="{62CB6336-AA7D-41C4-1FBD-0D41059A8666}"/>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8" name="Text Box 2">
            <a:extLst>
              <a:ext uri="{FF2B5EF4-FFF2-40B4-BE49-F238E27FC236}">
                <a16:creationId xmlns:a16="http://schemas.microsoft.com/office/drawing/2014/main" id="{775079B9-74F7-6876-ADE5-396C43471775}"/>
              </a:ext>
            </a:extLst>
          </p:cNvPr>
          <p:cNvSpPr txBox="1">
            <a:spLocks noChangeArrowheads="1"/>
          </p:cNvSpPr>
          <p:nvPr/>
        </p:nvSpPr>
        <p:spPr bwMode="auto">
          <a:xfrm>
            <a:off x="304800" y="1752600"/>
            <a:ext cx="83820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7200" b="0"/>
          </a:p>
        </p:txBody>
      </p:sp>
      <p:sp>
        <p:nvSpPr>
          <p:cNvPr id="9220" name="Text Box 4">
            <a:extLst>
              <a:ext uri="{FF2B5EF4-FFF2-40B4-BE49-F238E27FC236}">
                <a16:creationId xmlns:a16="http://schemas.microsoft.com/office/drawing/2014/main" id="{7EB5872A-4834-603B-801C-B83E17AB9CCE}"/>
              </a:ext>
            </a:extLst>
          </p:cNvPr>
          <p:cNvSpPr txBox="1">
            <a:spLocks noChangeArrowheads="1"/>
          </p:cNvSpPr>
          <p:nvPr/>
        </p:nvSpPr>
        <p:spPr bwMode="auto">
          <a:xfrm>
            <a:off x="685800" y="15240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Two different ways that matter can change.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hlinkClick r:id="rId3" action="ppaction://hlinksldjump" highlightClick="1"/>
            <a:extLst>
              <a:ext uri="{FF2B5EF4-FFF2-40B4-BE49-F238E27FC236}">
                <a16:creationId xmlns:a16="http://schemas.microsoft.com/office/drawing/2014/main" id="{8DCE8D27-4760-09AA-6088-20748EB7399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35" name="Text Box 3">
            <a:extLst>
              <a:ext uri="{FF2B5EF4-FFF2-40B4-BE49-F238E27FC236}">
                <a16:creationId xmlns:a16="http://schemas.microsoft.com/office/drawing/2014/main" id="{70933BAD-54E4-E2F4-4588-33E9989FF240}"/>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 physical or chemical change</a:t>
            </a: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a:extLst>
              <a:ext uri="{FF2B5EF4-FFF2-40B4-BE49-F238E27FC236}">
                <a16:creationId xmlns:a16="http://schemas.microsoft.com/office/drawing/2014/main" id="{DB02CF64-48D9-E83D-5653-4D5EAD51DEEF}"/>
              </a:ext>
            </a:extLst>
          </p:cNvPr>
          <p:cNvSpPr txBox="1">
            <a:spLocks noChangeArrowheads="1"/>
          </p:cNvSpPr>
          <p:nvPr/>
        </p:nvSpPr>
        <p:spPr bwMode="auto">
          <a:xfrm>
            <a:off x="838200" y="1066800"/>
            <a:ext cx="73914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7200" b="0">
              <a:solidFill>
                <a:schemeClr val="tx1"/>
              </a:solidFill>
            </a:endParaRPr>
          </a:p>
        </p:txBody>
      </p:sp>
      <p:sp>
        <p:nvSpPr>
          <p:cNvPr id="10245" name="AutoShape 5">
            <a:hlinkClick r:id="rId3" action="ppaction://hlinksldjump" highlightClick="1"/>
            <a:extLst>
              <a:ext uri="{FF2B5EF4-FFF2-40B4-BE49-F238E27FC236}">
                <a16:creationId xmlns:a16="http://schemas.microsoft.com/office/drawing/2014/main" id="{F0BB139A-7CF5-D1A6-E1FA-9F121ACEDF7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46" name="Text Box 6">
            <a:extLst>
              <a:ext uri="{FF2B5EF4-FFF2-40B4-BE49-F238E27FC236}">
                <a16:creationId xmlns:a16="http://schemas.microsoft.com/office/drawing/2014/main" id="{FD900569-3B57-29A4-9E7E-0F2D8A209CAA}"/>
              </a:ext>
            </a:extLst>
          </p:cNvPr>
          <p:cNvSpPr txBox="1">
            <a:spLocks noChangeArrowheads="1"/>
          </p:cNvSpPr>
          <p:nvPr/>
        </p:nvSpPr>
        <p:spPr bwMode="auto">
          <a:xfrm>
            <a:off x="609600" y="14478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ability of a substance to react chemically.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hlinkClick r:id="rId3" action="ppaction://hlinksldjump" highlightClick="1"/>
            <a:extLst>
              <a:ext uri="{FF2B5EF4-FFF2-40B4-BE49-F238E27FC236}">
                <a16:creationId xmlns:a16="http://schemas.microsoft.com/office/drawing/2014/main" id="{8DDCB717-D34C-3FE5-532F-2F95F622B7E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59" name="Text Box 3">
            <a:extLst>
              <a:ext uri="{FF2B5EF4-FFF2-40B4-BE49-F238E27FC236}">
                <a16:creationId xmlns:a16="http://schemas.microsoft.com/office/drawing/2014/main" id="{E056992E-851E-32D0-6B19-5C46D1926AC8}"/>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Reactivity</a:t>
            </a: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AutoShape 3">
            <a:hlinkClick r:id="rId3" action="ppaction://hlinksldjump" highlightClick="1"/>
            <a:extLst>
              <a:ext uri="{FF2B5EF4-FFF2-40B4-BE49-F238E27FC236}">
                <a16:creationId xmlns:a16="http://schemas.microsoft.com/office/drawing/2014/main" id="{A24496E1-49E3-E8BC-6B89-683FC32DE9E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14" name="Text Box 2">
            <a:extLst>
              <a:ext uri="{FF2B5EF4-FFF2-40B4-BE49-F238E27FC236}">
                <a16:creationId xmlns:a16="http://schemas.microsoft.com/office/drawing/2014/main" id="{32AE1A0F-F5CD-99E4-C51F-ABDE885B9CDF}"/>
              </a:ext>
            </a:extLst>
          </p:cNvPr>
          <p:cNvSpPr txBox="1">
            <a:spLocks noChangeArrowheads="1"/>
          </p:cNvSpPr>
          <p:nvPr/>
        </p:nvSpPr>
        <p:spPr bwMode="auto">
          <a:xfrm>
            <a:off x="914400" y="1905000"/>
            <a:ext cx="7191375"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8800" b="0">
              <a:solidFill>
                <a:schemeClr val="tx1"/>
              </a:solidFill>
            </a:endParaRPr>
          </a:p>
        </p:txBody>
      </p:sp>
      <p:sp>
        <p:nvSpPr>
          <p:cNvPr id="13316" name="Text Box 4">
            <a:extLst>
              <a:ext uri="{FF2B5EF4-FFF2-40B4-BE49-F238E27FC236}">
                <a16:creationId xmlns:a16="http://schemas.microsoft.com/office/drawing/2014/main" id="{B4C60408-C356-4BD3-25C5-636AB7E06B5D}"/>
              </a:ext>
            </a:extLst>
          </p:cNvPr>
          <p:cNvSpPr txBox="1">
            <a:spLocks noChangeArrowheads="1"/>
          </p:cNvSpPr>
          <p:nvPr/>
        </p:nvSpPr>
        <p:spPr bwMode="auto">
          <a:xfrm>
            <a:off x="609600" y="609600"/>
            <a:ext cx="7924800" cy="55768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smallest unit of a pure substance that still has the properties of that substance.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hlinkClick r:id="rId3" action="ppaction://hlinksldjump" highlightClick="1"/>
            <a:extLst>
              <a:ext uri="{FF2B5EF4-FFF2-40B4-BE49-F238E27FC236}">
                <a16:creationId xmlns:a16="http://schemas.microsoft.com/office/drawing/2014/main" id="{3C2DF47A-CE38-78B5-FBB1-77559A19708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83" name="Text Box 3">
            <a:extLst>
              <a:ext uri="{FF2B5EF4-FFF2-40B4-BE49-F238E27FC236}">
                <a16:creationId xmlns:a16="http://schemas.microsoft.com/office/drawing/2014/main" id="{F9EDD28C-A622-3FD2-505C-B9380DF70A41}"/>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an atom</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hlinkClick r:id="rId3" action="ppaction://hlinksldjump" highlightClick="1"/>
            <a:extLst>
              <a:ext uri="{FF2B5EF4-FFF2-40B4-BE49-F238E27FC236}">
                <a16:creationId xmlns:a16="http://schemas.microsoft.com/office/drawing/2014/main" id="{3849ACC8-55D4-E765-18C5-E782017C72F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339" name="Text Box 3">
            <a:extLst>
              <a:ext uri="{FF2B5EF4-FFF2-40B4-BE49-F238E27FC236}">
                <a16:creationId xmlns:a16="http://schemas.microsoft.com/office/drawing/2014/main" id="{06BA8A06-CAA7-1313-932E-DDF9D99A6D05}"/>
              </a:ext>
            </a:extLst>
          </p:cNvPr>
          <p:cNvSpPr txBox="1">
            <a:spLocks noChangeArrowheads="1"/>
          </p:cNvSpPr>
          <p:nvPr/>
        </p:nvSpPr>
        <p:spPr bwMode="auto">
          <a:xfrm>
            <a:off x="685800" y="1905000"/>
            <a:ext cx="76962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center of an atom.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a:hlinkClick r:id="rId3" action="ppaction://hlinksldjump" highlightClick="1"/>
            <a:extLst>
              <a:ext uri="{FF2B5EF4-FFF2-40B4-BE49-F238E27FC236}">
                <a16:creationId xmlns:a16="http://schemas.microsoft.com/office/drawing/2014/main" id="{56819229-C0B8-A251-37CB-D7BC3F7185B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07" name="Text Box 3">
            <a:extLst>
              <a:ext uri="{FF2B5EF4-FFF2-40B4-BE49-F238E27FC236}">
                <a16:creationId xmlns:a16="http://schemas.microsoft.com/office/drawing/2014/main" id="{AA889B57-3F9C-E1B8-1B96-315BF94D74DF}"/>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nucleus</a:t>
            </a: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hlinkClick r:id="rId3" action="ppaction://hlinksldjump" highlightClick="1"/>
            <a:extLst>
              <a:ext uri="{FF2B5EF4-FFF2-40B4-BE49-F238E27FC236}">
                <a16:creationId xmlns:a16="http://schemas.microsoft.com/office/drawing/2014/main" id="{2445185D-EA77-C095-25EF-53F31C17A2B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3" name="Text Box 3">
            <a:extLst>
              <a:ext uri="{FF2B5EF4-FFF2-40B4-BE49-F238E27FC236}">
                <a16:creationId xmlns:a16="http://schemas.microsoft.com/office/drawing/2014/main" id="{C49222CB-E878-8A9C-4EEF-19A42ECA7373}"/>
              </a:ext>
            </a:extLst>
          </p:cNvPr>
          <p:cNvSpPr txBox="1">
            <a:spLocks noChangeArrowheads="1"/>
          </p:cNvSpPr>
          <p:nvPr/>
        </p:nvSpPr>
        <p:spPr bwMode="auto">
          <a:xfrm>
            <a:off x="609600" y="1981200"/>
            <a:ext cx="79248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Every atom’s nucleus contains at least one of these.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a:extLst>
              <a:ext uri="{FF2B5EF4-FFF2-40B4-BE49-F238E27FC236}">
                <a16:creationId xmlns:a16="http://schemas.microsoft.com/office/drawing/2014/main" id="{A1668208-A63D-9A09-6C14-54CEBDFEA9AF}"/>
              </a:ext>
            </a:extLst>
          </p:cNvPr>
          <p:cNvSpPr>
            <a:spLocks noChangeArrowheads="1" noChangeShapeType="1" noTextEdit="1"/>
          </p:cNvSpPr>
          <p:nvPr/>
        </p:nvSpPr>
        <p:spPr bwMode="auto">
          <a:xfrm>
            <a:off x="838200" y="304800"/>
            <a:ext cx="6781800" cy="26670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Jeopardy</a:t>
            </a:r>
          </a:p>
        </p:txBody>
      </p:sp>
      <p:sp>
        <p:nvSpPr>
          <p:cNvPr id="3077" name="Text Box 5">
            <a:extLst>
              <a:ext uri="{FF2B5EF4-FFF2-40B4-BE49-F238E27FC236}">
                <a16:creationId xmlns:a16="http://schemas.microsoft.com/office/drawing/2014/main" id="{244C82E9-080D-0C5B-7EAA-0DD2EA5CCDE0}"/>
              </a:ext>
            </a:extLst>
          </p:cNvPr>
          <p:cNvSpPr txBox="1">
            <a:spLocks noChangeArrowheads="1"/>
          </p:cNvSpPr>
          <p:nvPr/>
        </p:nvSpPr>
        <p:spPr bwMode="auto">
          <a:xfrm>
            <a:off x="381000" y="3200400"/>
            <a:ext cx="8382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800" b="0"/>
              <a:t>Choose a category.  </a:t>
            </a:r>
          </a:p>
          <a:p>
            <a:r>
              <a:rPr lang="en-US" altLang="en-US" sz="4800" b="0"/>
              <a:t>You will be given the answer.  </a:t>
            </a:r>
          </a:p>
          <a:p>
            <a:r>
              <a:rPr lang="en-US" altLang="en-US" sz="4800" b="0"/>
              <a:t>You must give the correct question.</a:t>
            </a:r>
            <a:endParaRPr lang="en-US" altLang="en-US" b="0">
              <a:solidFill>
                <a:schemeClr val="tx1"/>
              </a:solidFill>
            </a:endParaRPr>
          </a:p>
        </p:txBody>
      </p:sp>
      <p:sp>
        <p:nvSpPr>
          <p:cNvPr id="3079" name="AutoShape 7">
            <a:hlinkClick r:id="rId4" action="ppaction://hlinksldjump" highlightClick="1"/>
            <a:extLst>
              <a:ext uri="{FF2B5EF4-FFF2-40B4-BE49-F238E27FC236}">
                <a16:creationId xmlns:a16="http://schemas.microsoft.com/office/drawing/2014/main" id="{FD0D05D6-53C3-96E6-84EA-326EBB81F5B8}"/>
              </a:ext>
            </a:extLst>
          </p:cNvPr>
          <p:cNvSpPr>
            <a:spLocks noChangeArrowheads="1"/>
          </p:cNvSpPr>
          <p:nvPr/>
        </p:nvSpPr>
        <p:spPr bwMode="auto">
          <a:xfrm>
            <a:off x="5867400" y="5334000"/>
            <a:ext cx="2743200" cy="12192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rgbClr val="FFFF00"/>
                </a:solidFill>
                <a:hlinkClick r:id="rId4" action="ppaction://hlinksldjump"/>
              </a:rPr>
              <a:t>Click to begin.</a:t>
            </a:r>
            <a:endParaRPr lang="en-US" altLang="en-US"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0" fill="hold"/>
                                        <p:tgtEl>
                                          <p:spTgt spid="3076"/>
                                        </p:tgtEl>
                                        <p:attrNameLst>
                                          <p:attrName>ppt_w</p:attrName>
                                        </p:attrNameLst>
                                      </p:cBhvr>
                                      <p:tavLst>
                                        <p:tav tm="0" fmla="#ppt_w*sin(2.5*pi*$)">
                                          <p:val>
                                            <p:fltVal val="0"/>
                                          </p:val>
                                        </p:tav>
                                        <p:tav tm="100000">
                                          <p:val>
                                            <p:fltVal val="1"/>
                                          </p:val>
                                        </p:tav>
                                      </p:tavLst>
                                    </p:anim>
                                    <p:anim calcmode="lin" valueType="num">
                                      <p:cBhvr>
                                        <p:cTn id="8" dur="5000" fill="hold"/>
                                        <p:tgtEl>
                                          <p:spTgt spid="307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This is Jeopard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hlinkClick r:id="rId3" action="ppaction://hlinksldjump" highlightClick="1"/>
            <a:extLst>
              <a:ext uri="{FF2B5EF4-FFF2-40B4-BE49-F238E27FC236}">
                <a16:creationId xmlns:a16="http://schemas.microsoft.com/office/drawing/2014/main" id="{3CDA40E4-28E2-78F0-7BE2-614EC362AFC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1" name="Text Box 3">
            <a:extLst>
              <a:ext uri="{FF2B5EF4-FFF2-40B4-BE49-F238E27FC236}">
                <a16:creationId xmlns:a16="http://schemas.microsoft.com/office/drawing/2014/main" id="{734BD2BE-BBA9-0127-D6A5-73E19E32F563}"/>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 proton</a:t>
            </a: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hlinkClick r:id="rId3" action="ppaction://hlinksldjump" highlightClick="1"/>
            <a:extLst>
              <a:ext uri="{FF2B5EF4-FFF2-40B4-BE49-F238E27FC236}">
                <a16:creationId xmlns:a16="http://schemas.microsoft.com/office/drawing/2014/main" id="{3363F8DD-7744-A73A-B287-E9B30B55838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87" name="Text Box 3">
            <a:extLst>
              <a:ext uri="{FF2B5EF4-FFF2-40B4-BE49-F238E27FC236}">
                <a16:creationId xmlns:a16="http://schemas.microsoft.com/office/drawing/2014/main" id="{D46DBFB2-6AD1-360B-749B-15B0A3B78881}"/>
              </a:ext>
            </a:extLst>
          </p:cNvPr>
          <p:cNvSpPr txBox="1">
            <a:spLocks noChangeArrowheads="1"/>
          </p:cNvSpPr>
          <p:nvPr/>
        </p:nvSpPr>
        <p:spPr bwMode="auto">
          <a:xfrm>
            <a:off x="533400" y="1600200"/>
            <a:ext cx="80010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A negatively charged subatomic particle.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a:hlinkClick r:id="rId3" action="ppaction://hlinksldjump" highlightClick="1"/>
            <a:extLst>
              <a:ext uri="{FF2B5EF4-FFF2-40B4-BE49-F238E27FC236}">
                <a16:creationId xmlns:a16="http://schemas.microsoft.com/office/drawing/2014/main" id="{E512B8D6-3AAE-3F3E-198C-1AE4AC6BF38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5" name="Text Box 3">
            <a:extLst>
              <a:ext uri="{FF2B5EF4-FFF2-40B4-BE49-F238E27FC236}">
                <a16:creationId xmlns:a16="http://schemas.microsoft.com/office/drawing/2014/main" id="{79217F33-E245-EDE8-3ECE-8329B2470A22}"/>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an electron</a:t>
            </a: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hlinkClick r:id="rId3" action="ppaction://hlinksldjump" highlightClick="1"/>
            <a:extLst>
              <a:ext uri="{FF2B5EF4-FFF2-40B4-BE49-F238E27FC236}">
                <a16:creationId xmlns:a16="http://schemas.microsoft.com/office/drawing/2014/main" id="{2F457F7F-AA25-611A-03A6-A46C8F444615}"/>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11" name="Text Box 3">
            <a:extLst>
              <a:ext uri="{FF2B5EF4-FFF2-40B4-BE49-F238E27FC236}">
                <a16:creationId xmlns:a16="http://schemas.microsoft.com/office/drawing/2014/main" id="{0EE427ED-3301-E42F-415E-3786C9074CE9}"/>
              </a:ext>
            </a:extLst>
          </p:cNvPr>
          <p:cNvSpPr txBox="1">
            <a:spLocks noChangeArrowheads="1"/>
          </p:cNvSpPr>
          <p:nvPr/>
        </p:nvSpPr>
        <p:spPr bwMode="auto">
          <a:xfrm>
            <a:off x="533400" y="1905000"/>
            <a:ext cx="80772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number of protons in an atom.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3" action="ppaction://hlinksldjump" highlightClick="1"/>
            <a:extLst>
              <a:ext uri="{FF2B5EF4-FFF2-40B4-BE49-F238E27FC236}">
                <a16:creationId xmlns:a16="http://schemas.microsoft.com/office/drawing/2014/main" id="{78770DE3-F2DB-1424-703C-424A43BE44E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79" name="Text Box 3">
            <a:extLst>
              <a:ext uri="{FF2B5EF4-FFF2-40B4-BE49-F238E27FC236}">
                <a16:creationId xmlns:a16="http://schemas.microsoft.com/office/drawing/2014/main" id="{F780C687-9DF4-516F-363C-1B5448727EBC}"/>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atomic number</a:t>
            </a: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hlinkClick r:id="rId3" action="ppaction://hlinksldjump" highlightClick="1"/>
            <a:extLst>
              <a:ext uri="{FF2B5EF4-FFF2-40B4-BE49-F238E27FC236}">
                <a16:creationId xmlns:a16="http://schemas.microsoft.com/office/drawing/2014/main" id="{284A59AB-1C64-5246-4A67-44A83E12157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35" name="Text Box 3">
            <a:extLst>
              <a:ext uri="{FF2B5EF4-FFF2-40B4-BE49-F238E27FC236}">
                <a16:creationId xmlns:a16="http://schemas.microsoft.com/office/drawing/2014/main" id="{822CD4A3-4555-AF6B-85ED-9EAAA199DE38}"/>
              </a:ext>
            </a:extLst>
          </p:cNvPr>
          <p:cNvSpPr txBox="1">
            <a:spLocks noChangeArrowheads="1"/>
          </p:cNvSpPr>
          <p:nvPr/>
        </p:nvSpPr>
        <p:spPr bwMode="auto">
          <a:xfrm>
            <a:off x="609600" y="1752600"/>
            <a:ext cx="79248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A pure substance that is made of only one kind of atom.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a:hlinkClick r:id="rId3" action="ppaction://hlinksldjump" highlightClick="1"/>
            <a:extLst>
              <a:ext uri="{FF2B5EF4-FFF2-40B4-BE49-F238E27FC236}">
                <a16:creationId xmlns:a16="http://schemas.microsoft.com/office/drawing/2014/main" id="{4E4F858B-F117-6E2E-15E4-22E7DD468D2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03" name="Text Box 3">
            <a:extLst>
              <a:ext uri="{FF2B5EF4-FFF2-40B4-BE49-F238E27FC236}">
                <a16:creationId xmlns:a16="http://schemas.microsoft.com/office/drawing/2014/main" id="{FD223D67-F7C6-88F2-74D5-294E7944FFC0}"/>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an element</a:t>
            </a: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hlinkClick r:id="rId3" action="ppaction://hlinksldjump" highlightClick="1"/>
            <a:extLst>
              <a:ext uri="{FF2B5EF4-FFF2-40B4-BE49-F238E27FC236}">
                <a16:creationId xmlns:a16="http://schemas.microsoft.com/office/drawing/2014/main" id="{F6C50C35-ED26-FFC6-E00C-BF4197612C89}"/>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p>
        </p:txBody>
      </p:sp>
      <p:sp>
        <p:nvSpPr>
          <p:cNvPr id="19460" name="Text Box 4">
            <a:extLst>
              <a:ext uri="{FF2B5EF4-FFF2-40B4-BE49-F238E27FC236}">
                <a16:creationId xmlns:a16="http://schemas.microsoft.com/office/drawing/2014/main" id="{5F7B4624-E57F-455F-98BC-6B84A25DA771}"/>
              </a:ext>
            </a:extLst>
          </p:cNvPr>
          <p:cNvSpPr txBox="1">
            <a:spLocks noChangeArrowheads="1"/>
          </p:cNvSpPr>
          <p:nvPr/>
        </p:nvSpPr>
        <p:spPr bwMode="auto">
          <a:xfrm>
            <a:off x="609600" y="1371600"/>
            <a:ext cx="80010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An element that conducts heat and electricity well.</a:t>
            </a: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a:hlinkClick r:id="rId3" action="ppaction://hlinksldjump" highlightClick="1"/>
            <a:extLst>
              <a:ext uri="{FF2B5EF4-FFF2-40B4-BE49-F238E27FC236}">
                <a16:creationId xmlns:a16="http://schemas.microsoft.com/office/drawing/2014/main" id="{215C6E72-844B-6B7C-D2A0-A353389B820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227" name="Text Box 3">
            <a:extLst>
              <a:ext uri="{FF2B5EF4-FFF2-40B4-BE49-F238E27FC236}">
                <a16:creationId xmlns:a16="http://schemas.microsoft.com/office/drawing/2014/main" id="{F4556FB8-CDFB-2229-A761-62C22F3B1641}"/>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 metal</a:t>
            </a: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hlinkClick r:id="rId3" action="ppaction://hlinksldjump" highlightClick="1"/>
            <a:extLst>
              <a:ext uri="{FF2B5EF4-FFF2-40B4-BE49-F238E27FC236}">
                <a16:creationId xmlns:a16="http://schemas.microsoft.com/office/drawing/2014/main" id="{086241A6-8087-CEAE-A0DC-BB9F0B90F40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3" name="Text Box 3">
            <a:extLst>
              <a:ext uri="{FF2B5EF4-FFF2-40B4-BE49-F238E27FC236}">
                <a16:creationId xmlns:a16="http://schemas.microsoft.com/office/drawing/2014/main" id="{5CB4BE04-0CDC-1B5B-1E63-45DB48EE3666}"/>
              </a:ext>
            </a:extLst>
          </p:cNvPr>
          <p:cNvSpPr txBox="1">
            <a:spLocks noChangeArrowheads="1"/>
          </p:cNvSpPr>
          <p:nvPr/>
        </p:nvSpPr>
        <p:spPr bwMode="auto">
          <a:xfrm>
            <a:off x="609600" y="1447800"/>
            <a:ext cx="79248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A property of metal that allows it to be bent and rolled into sheets.</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3">
            <a:extLst>
              <a:ext uri="{FF2B5EF4-FFF2-40B4-BE49-F238E27FC236}">
                <a16:creationId xmlns:a16="http://schemas.microsoft.com/office/drawing/2014/main" id="{E2685C3B-07A2-AD81-4159-38B770971864}"/>
              </a:ext>
            </a:extLst>
          </p:cNvPr>
          <p:cNvSpPr>
            <a:spLocks noChangeArrowheads="1" noChangeShapeType="1" noTextEdit="1"/>
          </p:cNvSpPr>
          <p:nvPr/>
        </p:nvSpPr>
        <p:spPr bwMode="auto">
          <a:xfrm>
            <a:off x="457200" y="0"/>
            <a:ext cx="5715000" cy="2362200"/>
          </a:xfrm>
          <a:prstGeom prst="rect">
            <a:avLst/>
          </a:prstGeom>
        </p:spPr>
        <p:txBody>
          <a:bodyPr wrap="none" fromWordArt="1">
            <a:prstTxWarp prst="textCurveUp">
              <a:avLst>
                <a:gd name="adj" fmla="val 40356"/>
              </a:avLst>
            </a:prstTxWarp>
          </a:bodyPr>
          <a:lstStyle/>
          <a:p>
            <a:r>
              <a:rPr lang="en-GB"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panose="020B0A04020102020204" pitchFamily="34" charset="0"/>
              </a:rPr>
              <a:t>Choose a point value.</a:t>
            </a:r>
          </a:p>
        </p:txBody>
      </p:sp>
      <p:sp>
        <p:nvSpPr>
          <p:cNvPr id="5125" name="WordArt 5">
            <a:hlinkClick r:id="rId3" action="ppaction://hlinksldjump"/>
            <a:extLst>
              <a:ext uri="{FF2B5EF4-FFF2-40B4-BE49-F238E27FC236}">
                <a16:creationId xmlns:a16="http://schemas.microsoft.com/office/drawing/2014/main" id="{4EDFDEEB-D04E-2AFE-6EB9-626BA4C2C51B}"/>
              </a:ext>
            </a:extLst>
          </p:cNvPr>
          <p:cNvSpPr>
            <a:spLocks noChangeArrowheads="1" noChangeShapeType="1" noTextEdit="1"/>
          </p:cNvSpPr>
          <p:nvPr/>
        </p:nvSpPr>
        <p:spPr bwMode="auto">
          <a:xfrm>
            <a:off x="1524000" y="1981200"/>
            <a:ext cx="5715000" cy="2362200"/>
          </a:xfrm>
          <a:prstGeom prst="rect">
            <a:avLst/>
          </a:prstGeom>
        </p:spPr>
        <p:txBody>
          <a:bodyPr wrap="none" fromWordArt="1">
            <a:prstTxWarp prst="textCurveUp">
              <a:avLst>
                <a:gd name="adj" fmla="val 40356"/>
              </a:avLst>
            </a:prstTxWarp>
          </a:bodyPr>
          <a:lstStyle/>
          <a:p>
            <a:r>
              <a:rPr lang="en-GB"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panose="020B0A04020102020204" pitchFamily="34" charset="0"/>
              </a:rPr>
              <a:t>Choose a point value.</a:t>
            </a:r>
          </a:p>
        </p:txBody>
      </p:sp>
      <p:sp>
        <p:nvSpPr>
          <p:cNvPr id="5130" name="AutoShape 10">
            <a:hlinkClick r:id="rId4" action="ppaction://hlinksldjump" highlightClick="1"/>
            <a:extLst>
              <a:ext uri="{FF2B5EF4-FFF2-40B4-BE49-F238E27FC236}">
                <a16:creationId xmlns:a16="http://schemas.microsoft.com/office/drawing/2014/main" id="{CB0164AA-64F6-1651-5851-1BEB1E26292B}"/>
              </a:ext>
            </a:extLst>
          </p:cNvPr>
          <p:cNvSpPr>
            <a:spLocks noChangeArrowheads="1"/>
          </p:cNvSpPr>
          <p:nvPr/>
        </p:nvSpPr>
        <p:spPr bwMode="auto">
          <a:xfrm>
            <a:off x="5562600" y="4724400"/>
            <a:ext cx="2971800" cy="17526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1" name="Text Box 11">
            <a:extLst>
              <a:ext uri="{FF2B5EF4-FFF2-40B4-BE49-F238E27FC236}">
                <a16:creationId xmlns:a16="http://schemas.microsoft.com/office/drawing/2014/main" id="{242ECE52-5603-4A44-CDEF-C1233C6833B9}"/>
              </a:ext>
            </a:extLst>
          </p:cNvPr>
          <p:cNvSpPr txBox="1">
            <a:spLocks noChangeArrowheads="1"/>
          </p:cNvSpPr>
          <p:nvPr/>
        </p:nvSpPr>
        <p:spPr bwMode="auto">
          <a:xfrm>
            <a:off x="5791200" y="5105400"/>
            <a:ext cx="2514600" cy="946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hlinkClick r:id="rId4" action="ppaction://hlinksldjump"/>
              </a:rPr>
              <a:t>Click here for Final Jeopardy</a:t>
            </a: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nodeType="afterEffect">
                                  <p:stCondLst>
                                    <p:cond delay="1000"/>
                                  </p:stCondLst>
                                  <p:childTnLst>
                                    <p:set>
                                      <p:cBhvr>
                                        <p:cTn id="6" dur="1" fill="hold">
                                          <p:stCondLst>
                                            <p:cond delay="499"/>
                                          </p:stCondLst>
                                        </p:cTn>
                                        <p:tgtEl>
                                          <p:spTgt spid="5123"/>
                                        </p:tgtEl>
                                        <p:attrNameLst>
                                          <p:attrName>style.visibility</p:attrName>
                                        </p:attrNameLst>
                                      </p:cBhvr>
                                      <p:to>
                                        <p:strVal val="visible"/>
                                      </p:to>
                                    </p:set>
                                  </p:childTnLst>
                                </p:cTn>
                              </p:par>
                            </p:childTnLst>
                          </p:cTn>
                        </p:par>
                        <p:par>
                          <p:cTn id="7" fill="hold" nodeType="afterGroup">
                            <p:stCondLst>
                              <p:cond delay="1500"/>
                            </p:stCondLst>
                            <p:childTnLst>
                              <p:par>
                                <p:cTn id="8" presetID="3" presetClass="entr" presetSubtype="0" fill="hold" nodeType="afterEffect">
                                  <p:stCondLst>
                                    <p:cond delay="1000"/>
                                  </p:stCondLst>
                                  <p:childTnLst>
                                    <p:set>
                                      <p:cBhvr>
                                        <p:cTn id="9" dur="1" fill="hold">
                                          <p:stCondLst>
                                            <p:cond delay="499"/>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a:hlinkClick r:id="rId3" action="ppaction://hlinksldjump" highlightClick="1"/>
            <a:extLst>
              <a:ext uri="{FF2B5EF4-FFF2-40B4-BE49-F238E27FC236}">
                <a16:creationId xmlns:a16="http://schemas.microsoft.com/office/drawing/2014/main" id="{131C3C33-4C47-999C-2640-44FF318ABE3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1" name="Text Box 3">
            <a:extLst>
              <a:ext uri="{FF2B5EF4-FFF2-40B4-BE49-F238E27FC236}">
                <a16:creationId xmlns:a16="http://schemas.microsoft.com/office/drawing/2014/main" id="{CED3F757-DCE5-BC92-D24D-71F01B01F672}"/>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malleability</a:t>
            </a: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3" action="ppaction://hlinksldjump" highlightClick="1"/>
            <a:extLst>
              <a:ext uri="{FF2B5EF4-FFF2-40B4-BE49-F238E27FC236}">
                <a16:creationId xmlns:a16="http://schemas.microsoft.com/office/drawing/2014/main" id="{9035D937-C83E-C586-28AB-7B39E8274419}"/>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07" name="Text Box 3">
            <a:extLst>
              <a:ext uri="{FF2B5EF4-FFF2-40B4-BE49-F238E27FC236}">
                <a16:creationId xmlns:a16="http://schemas.microsoft.com/office/drawing/2014/main" id="{A42167CD-CAAD-495E-BA35-15B1D8089B12}"/>
              </a:ext>
            </a:extLst>
          </p:cNvPr>
          <p:cNvSpPr txBox="1">
            <a:spLocks noChangeArrowheads="1"/>
          </p:cNvSpPr>
          <p:nvPr/>
        </p:nvSpPr>
        <p:spPr bwMode="auto">
          <a:xfrm>
            <a:off x="533400" y="1752600"/>
            <a:ext cx="80772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All atoms of the same element have this in common.</a:t>
            </a: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hlinkClick r:id="rId3" action="ppaction://hlinksldjump" highlightClick="1"/>
            <a:extLst>
              <a:ext uri="{FF2B5EF4-FFF2-40B4-BE49-F238E27FC236}">
                <a16:creationId xmlns:a16="http://schemas.microsoft.com/office/drawing/2014/main" id="{AEC3B041-342F-2B78-EE85-5FD59C4720C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5" name="Text Box 3">
            <a:extLst>
              <a:ext uri="{FF2B5EF4-FFF2-40B4-BE49-F238E27FC236}">
                <a16:creationId xmlns:a16="http://schemas.microsoft.com/office/drawing/2014/main" id="{FCC33BF8-81C5-A85D-3E89-32C720FFD62B}"/>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same number of protons</a:t>
            </a:r>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hlinkClick r:id="rId3" action="ppaction://hlinksldjump" highlightClick="1"/>
            <a:extLst>
              <a:ext uri="{FF2B5EF4-FFF2-40B4-BE49-F238E27FC236}">
                <a16:creationId xmlns:a16="http://schemas.microsoft.com/office/drawing/2014/main" id="{0533D974-1712-FF55-CA29-20BC5EA28B9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2531" name="Text Box 3">
            <a:extLst>
              <a:ext uri="{FF2B5EF4-FFF2-40B4-BE49-F238E27FC236}">
                <a16:creationId xmlns:a16="http://schemas.microsoft.com/office/drawing/2014/main" id="{4E7DF271-2B8B-857B-83BE-2C83E2D664BE}"/>
              </a:ext>
            </a:extLst>
          </p:cNvPr>
          <p:cNvSpPr txBox="1">
            <a:spLocks noChangeArrowheads="1"/>
          </p:cNvSpPr>
          <p:nvPr/>
        </p:nvSpPr>
        <p:spPr bwMode="auto">
          <a:xfrm>
            <a:off x="533400" y="1752600"/>
            <a:ext cx="80772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method of organizing elements by their atomic number.</a:t>
            </a:r>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hlinkClick r:id="rId3" action="ppaction://hlinksldjump" highlightClick="1"/>
            <a:extLst>
              <a:ext uri="{FF2B5EF4-FFF2-40B4-BE49-F238E27FC236}">
                <a16:creationId xmlns:a16="http://schemas.microsoft.com/office/drawing/2014/main" id="{2C7752A1-460A-75D6-330E-ECF0EB69BCB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299" name="Text Box 3">
            <a:extLst>
              <a:ext uri="{FF2B5EF4-FFF2-40B4-BE49-F238E27FC236}">
                <a16:creationId xmlns:a16="http://schemas.microsoft.com/office/drawing/2014/main" id="{F27FDAE9-21F0-BEE7-250D-2C7EAFB9F15F}"/>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periodic table</a:t>
            </a:r>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3" action="ppaction://hlinksldjump" highlightClick="1"/>
            <a:extLst>
              <a:ext uri="{FF2B5EF4-FFF2-40B4-BE49-F238E27FC236}">
                <a16:creationId xmlns:a16="http://schemas.microsoft.com/office/drawing/2014/main" id="{0B86AE54-A9AE-1829-D64E-525D7AFB13D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5" name="Text Box 3">
            <a:extLst>
              <a:ext uri="{FF2B5EF4-FFF2-40B4-BE49-F238E27FC236}">
                <a16:creationId xmlns:a16="http://schemas.microsoft.com/office/drawing/2014/main" id="{286AE831-A7CD-9D03-D18A-2085D3216ABF}"/>
              </a:ext>
            </a:extLst>
          </p:cNvPr>
          <p:cNvSpPr txBox="1">
            <a:spLocks noChangeArrowheads="1"/>
          </p:cNvSpPr>
          <p:nvPr/>
        </p:nvSpPr>
        <p:spPr bwMode="auto">
          <a:xfrm>
            <a:off x="609600" y="1447800"/>
            <a:ext cx="78486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substance formed from the atoms of two or more elements.</a:t>
            </a:r>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hlinkClick r:id="rId3" action="ppaction://hlinksldjump" highlightClick="1"/>
            <a:extLst>
              <a:ext uri="{FF2B5EF4-FFF2-40B4-BE49-F238E27FC236}">
                <a16:creationId xmlns:a16="http://schemas.microsoft.com/office/drawing/2014/main" id="{93BB0D0D-47A4-19B0-4CEC-A701AAB4625A}"/>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3" name="Text Box 3">
            <a:extLst>
              <a:ext uri="{FF2B5EF4-FFF2-40B4-BE49-F238E27FC236}">
                <a16:creationId xmlns:a16="http://schemas.microsoft.com/office/drawing/2014/main" id="{34505F10-1B1A-BA66-79DC-5A5194CA4F58}"/>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 compound</a:t>
            </a:r>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hlinkClick r:id="rId3" action="ppaction://hlinksldjump" highlightClick="1"/>
            <a:extLst>
              <a:ext uri="{FF2B5EF4-FFF2-40B4-BE49-F238E27FC236}">
                <a16:creationId xmlns:a16="http://schemas.microsoft.com/office/drawing/2014/main" id="{53D3DC3E-AFF7-5CB2-3ADF-A149A8A5499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9" name="Text Box 3">
            <a:extLst>
              <a:ext uri="{FF2B5EF4-FFF2-40B4-BE49-F238E27FC236}">
                <a16:creationId xmlns:a16="http://schemas.microsoft.com/office/drawing/2014/main" id="{CE3BE3AF-D1F9-6125-E210-4F59203EF40F}"/>
              </a:ext>
            </a:extLst>
          </p:cNvPr>
          <p:cNvSpPr txBox="1">
            <a:spLocks noChangeArrowheads="1"/>
          </p:cNvSpPr>
          <p:nvPr/>
        </p:nvSpPr>
        <p:spPr bwMode="auto">
          <a:xfrm>
            <a:off x="609600" y="685800"/>
            <a:ext cx="7848600" cy="55768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A compound the reacts easily with other substances and turns blue litmus paper red.</a:t>
            </a:r>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a:hlinkClick r:id="rId3" action="ppaction://hlinksldjump" highlightClick="1"/>
            <a:extLst>
              <a:ext uri="{FF2B5EF4-FFF2-40B4-BE49-F238E27FC236}">
                <a16:creationId xmlns:a16="http://schemas.microsoft.com/office/drawing/2014/main" id="{4B86AAAF-7C7E-1887-86F6-81C525F3D7A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47" name="Text Box 3">
            <a:extLst>
              <a:ext uri="{FF2B5EF4-FFF2-40B4-BE49-F238E27FC236}">
                <a16:creationId xmlns:a16="http://schemas.microsoft.com/office/drawing/2014/main" id="{F5E0582E-07A9-01FB-062B-8DEC60108F65}"/>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an acid</a:t>
            </a:r>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hlinkClick r:id="rId3" action="ppaction://hlinksldjump" highlightClick="1"/>
            <a:extLst>
              <a:ext uri="{FF2B5EF4-FFF2-40B4-BE49-F238E27FC236}">
                <a16:creationId xmlns:a16="http://schemas.microsoft.com/office/drawing/2014/main" id="{94778FB0-27B9-BB71-AFF7-C188F3B099C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603" name="Text Box 3">
            <a:extLst>
              <a:ext uri="{FF2B5EF4-FFF2-40B4-BE49-F238E27FC236}">
                <a16:creationId xmlns:a16="http://schemas.microsoft.com/office/drawing/2014/main" id="{77543EBA-D4B7-9303-EB68-0E0698C272F5}"/>
              </a:ext>
            </a:extLst>
          </p:cNvPr>
          <p:cNvSpPr txBox="1">
            <a:spLocks noChangeArrowheads="1"/>
          </p:cNvSpPr>
          <p:nvPr/>
        </p:nvSpPr>
        <p:spPr bwMode="auto">
          <a:xfrm>
            <a:off x="762000" y="1981200"/>
            <a:ext cx="76200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strength of acids and bases are measured by this.</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AutoShape 24">
            <a:hlinkClick r:id="rId4" action="ppaction://hlinksldjump" highlightClick="1"/>
            <a:extLst>
              <a:ext uri="{FF2B5EF4-FFF2-40B4-BE49-F238E27FC236}">
                <a16:creationId xmlns:a16="http://schemas.microsoft.com/office/drawing/2014/main" id="{096E6493-9DBC-7238-B898-000B9115D396}"/>
              </a:ext>
            </a:extLst>
          </p:cNvPr>
          <p:cNvSpPr>
            <a:spLocks noChangeArrowheads="1"/>
          </p:cNvSpPr>
          <p:nvPr/>
        </p:nvSpPr>
        <p:spPr bwMode="auto">
          <a:xfrm>
            <a:off x="18288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My Friend,</a:t>
            </a:r>
          </a:p>
          <a:p>
            <a:r>
              <a:rPr lang="en-US" altLang="en-US"/>
              <a:t>The atom</a:t>
            </a:r>
            <a:endParaRPr lang="en-US" altLang="en-US" b="0">
              <a:solidFill>
                <a:schemeClr val="tx1"/>
              </a:solidFill>
            </a:endParaRPr>
          </a:p>
        </p:txBody>
      </p:sp>
      <p:sp>
        <p:nvSpPr>
          <p:cNvPr id="2074" name="AutoShape 26">
            <a:hlinkClick r:id="rId4" action="ppaction://hlinksldjump" highlightClick="1"/>
            <a:extLst>
              <a:ext uri="{FF2B5EF4-FFF2-40B4-BE49-F238E27FC236}">
                <a16:creationId xmlns:a16="http://schemas.microsoft.com/office/drawing/2014/main" id="{60DF2562-6DD2-0518-4DE2-2400EFD5DB02}"/>
              </a:ext>
            </a:extLst>
          </p:cNvPr>
          <p:cNvSpPr>
            <a:spLocks noChangeArrowheads="1"/>
          </p:cNvSpPr>
          <p:nvPr/>
        </p:nvSpPr>
        <p:spPr bwMode="auto">
          <a:xfrm>
            <a:off x="54864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Acids and </a:t>
            </a:r>
          </a:p>
          <a:p>
            <a:r>
              <a:rPr lang="en-US" altLang="en-US" sz="2000"/>
              <a:t>Compounds</a:t>
            </a:r>
          </a:p>
          <a:p>
            <a:r>
              <a:rPr lang="en-US" altLang="en-US" sz="2000"/>
              <a:t>And bases</a:t>
            </a:r>
          </a:p>
          <a:p>
            <a:r>
              <a:rPr lang="en-US" altLang="en-US" sz="2000"/>
              <a:t>Oh, My!</a:t>
            </a:r>
            <a:endParaRPr lang="en-US" altLang="en-US" sz="2000" b="0">
              <a:solidFill>
                <a:schemeClr val="tx1"/>
              </a:solidFill>
            </a:endParaRPr>
          </a:p>
        </p:txBody>
      </p:sp>
      <p:sp>
        <p:nvSpPr>
          <p:cNvPr id="2075" name="AutoShape 27">
            <a:hlinkClick r:id="rId4" action="ppaction://hlinksldjump" highlightClick="1"/>
            <a:extLst>
              <a:ext uri="{FF2B5EF4-FFF2-40B4-BE49-F238E27FC236}">
                <a16:creationId xmlns:a16="http://schemas.microsoft.com/office/drawing/2014/main" id="{BD6D0ACC-C43C-D02F-BBD6-53A3988A2605}"/>
              </a:ext>
            </a:extLst>
          </p:cNvPr>
          <p:cNvSpPr>
            <a:spLocks noChangeArrowheads="1"/>
          </p:cNvSpPr>
          <p:nvPr/>
        </p:nvSpPr>
        <p:spPr bwMode="auto">
          <a:xfrm>
            <a:off x="7343775"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It’s a Gas!</a:t>
            </a:r>
          </a:p>
          <a:p>
            <a:r>
              <a:rPr lang="en-US" altLang="en-US"/>
              <a:t>Or is it?</a:t>
            </a:r>
          </a:p>
        </p:txBody>
      </p:sp>
      <p:sp>
        <p:nvSpPr>
          <p:cNvPr id="2077" name="AutoShape 29">
            <a:hlinkClick r:id="" action="ppaction://noaction" highlightClick="1"/>
            <a:extLst>
              <a:ext uri="{FF2B5EF4-FFF2-40B4-BE49-F238E27FC236}">
                <a16:creationId xmlns:a16="http://schemas.microsoft.com/office/drawing/2014/main" id="{9726C8A7-046F-B57F-993A-5CB518E23C07}"/>
              </a:ext>
            </a:extLst>
          </p:cNvPr>
          <p:cNvSpPr>
            <a:spLocks noChangeArrowheads="1"/>
          </p:cNvSpPr>
          <p:nvPr/>
        </p:nvSpPr>
        <p:spPr bwMode="auto">
          <a:xfrm>
            <a:off x="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5" action="ppaction://hlinksldjump"/>
              </a:rPr>
              <a:t>10 Point</a:t>
            </a:r>
            <a:endParaRPr lang="en-US" altLang="en-US" b="0">
              <a:solidFill>
                <a:schemeClr val="tx1"/>
              </a:solidFill>
            </a:endParaRPr>
          </a:p>
        </p:txBody>
      </p:sp>
      <p:sp>
        <p:nvSpPr>
          <p:cNvPr id="2078" name="AutoShape 30">
            <a:hlinkClick r:id="" action="ppaction://noaction" highlightClick="1"/>
            <a:extLst>
              <a:ext uri="{FF2B5EF4-FFF2-40B4-BE49-F238E27FC236}">
                <a16:creationId xmlns:a16="http://schemas.microsoft.com/office/drawing/2014/main" id="{DA3E3458-C575-9A57-3963-C0A580CE9671}"/>
              </a:ext>
            </a:extLst>
          </p:cNvPr>
          <p:cNvSpPr>
            <a:spLocks noChangeArrowheads="1"/>
          </p:cNvSpPr>
          <p:nvPr/>
        </p:nvSpPr>
        <p:spPr bwMode="auto">
          <a:xfrm>
            <a:off x="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6" action="ppaction://hlinksldjump"/>
              </a:rPr>
              <a:t>20 Points</a:t>
            </a:r>
            <a:endParaRPr lang="en-US" altLang="en-US"/>
          </a:p>
        </p:txBody>
      </p:sp>
      <p:sp>
        <p:nvSpPr>
          <p:cNvPr id="2079" name="AutoShape 31">
            <a:hlinkClick r:id="" action="ppaction://noaction" highlightClick="1"/>
            <a:extLst>
              <a:ext uri="{FF2B5EF4-FFF2-40B4-BE49-F238E27FC236}">
                <a16:creationId xmlns:a16="http://schemas.microsoft.com/office/drawing/2014/main" id="{247A3E50-7116-934E-060E-5B878DFB31F1}"/>
              </a:ext>
            </a:extLst>
          </p:cNvPr>
          <p:cNvSpPr>
            <a:spLocks noChangeArrowheads="1"/>
          </p:cNvSpPr>
          <p:nvPr/>
        </p:nvSpPr>
        <p:spPr bwMode="auto">
          <a:xfrm>
            <a:off x="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7" action="ppaction://hlinksldjump"/>
              </a:rPr>
              <a:t>30 Points</a:t>
            </a:r>
            <a:endParaRPr lang="en-US" altLang="en-US"/>
          </a:p>
        </p:txBody>
      </p:sp>
      <p:sp>
        <p:nvSpPr>
          <p:cNvPr id="2080" name="AutoShape 32">
            <a:hlinkClick r:id="" action="ppaction://noaction" highlightClick="1"/>
            <a:extLst>
              <a:ext uri="{FF2B5EF4-FFF2-40B4-BE49-F238E27FC236}">
                <a16:creationId xmlns:a16="http://schemas.microsoft.com/office/drawing/2014/main" id="{A69E2497-F82F-8DE3-1D81-13C2046E6158}"/>
              </a:ext>
            </a:extLst>
          </p:cNvPr>
          <p:cNvSpPr>
            <a:spLocks noChangeArrowheads="1"/>
          </p:cNvSpPr>
          <p:nvPr/>
        </p:nvSpPr>
        <p:spPr bwMode="auto">
          <a:xfrm>
            <a:off x="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8" action="ppaction://hlinksldjump"/>
              </a:rPr>
              <a:t>40 Points</a:t>
            </a:r>
            <a:endParaRPr lang="en-US" altLang="en-US"/>
          </a:p>
        </p:txBody>
      </p:sp>
      <p:sp>
        <p:nvSpPr>
          <p:cNvPr id="2081" name="AutoShape 33">
            <a:hlinkClick r:id="" action="ppaction://noaction" highlightClick="1"/>
            <a:extLst>
              <a:ext uri="{FF2B5EF4-FFF2-40B4-BE49-F238E27FC236}">
                <a16:creationId xmlns:a16="http://schemas.microsoft.com/office/drawing/2014/main" id="{3983B0E9-E7DE-839E-BEA8-E545716E5E5D}"/>
              </a:ext>
            </a:extLst>
          </p:cNvPr>
          <p:cNvSpPr>
            <a:spLocks noChangeArrowheads="1"/>
          </p:cNvSpPr>
          <p:nvPr/>
        </p:nvSpPr>
        <p:spPr bwMode="auto">
          <a:xfrm>
            <a:off x="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9" action="ppaction://hlinksldjump"/>
              </a:rPr>
              <a:t>50 Points</a:t>
            </a:r>
            <a:endParaRPr lang="en-US" altLang="en-US"/>
          </a:p>
        </p:txBody>
      </p:sp>
      <p:sp>
        <p:nvSpPr>
          <p:cNvPr id="2082" name="AutoShape 34">
            <a:hlinkClick r:id="" action="ppaction://noaction" highlightClick="1"/>
            <a:extLst>
              <a:ext uri="{FF2B5EF4-FFF2-40B4-BE49-F238E27FC236}">
                <a16:creationId xmlns:a16="http://schemas.microsoft.com/office/drawing/2014/main" id="{D4613DB7-EFB8-2708-CE41-E3E45A6215BA}"/>
              </a:ext>
            </a:extLst>
          </p:cNvPr>
          <p:cNvSpPr>
            <a:spLocks noChangeArrowheads="1"/>
          </p:cNvSpPr>
          <p:nvPr/>
        </p:nvSpPr>
        <p:spPr bwMode="auto">
          <a:xfrm>
            <a:off x="18288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0" action="ppaction://hlinksldjump"/>
              </a:rPr>
              <a:t>10 Point</a:t>
            </a:r>
            <a:endParaRPr lang="en-US" altLang="en-US"/>
          </a:p>
        </p:txBody>
      </p:sp>
      <p:sp>
        <p:nvSpPr>
          <p:cNvPr id="2083" name="AutoShape 35">
            <a:hlinkClick r:id="" action="ppaction://noaction" highlightClick="1"/>
            <a:extLst>
              <a:ext uri="{FF2B5EF4-FFF2-40B4-BE49-F238E27FC236}">
                <a16:creationId xmlns:a16="http://schemas.microsoft.com/office/drawing/2014/main" id="{D6E5B038-AF85-217B-458B-12BA08BCD96D}"/>
              </a:ext>
            </a:extLst>
          </p:cNvPr>
          <p:cNvSpPr>
            <a:spLocks noChangeArrowheads="1"/>
          </p:cNvSpPr>
          <p:nvPr/>
        </p:nvSpPr>
        <p:spPr bwMode="auto">
          <a:xfrm>
            <a:off x="36576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1" action="ppaction://hlinksldjump"/>
              </a:rPr>
              <a:t>10 Point</a:t>
            </a:r>
            <a:endParaRPr lang="en-US" altLang="en-US"/>
          </a:p>
        </p:txBody>
      </p:sp>
      <p:sp>
        <p:nvSpPr>
          <p:cNvPr id="2084" name="AutoShape 36">
            <a:hlinkClick r:id="" action="ppaction://noaction" highlightClick="1"/>
            <a:extLst>
              <a:ext uri="{FF2B5EF4-FFF2-40B4-BE49-F238E27FC236}">
                <a16:creationId xmlns:a16="http://schemas.microsoft.com/office/drawing/2014/main" id="{1F017960-1AB9-AC16-29E2-9FC8C9979941}"/>
              </a:ext>
            </a:extLst>
          </p:cNvPr>
          <p:cNvSpPr>
            <a:spLocks noChangeArrowheads="1"/>
          </p:cNvSpPr>
          <p:nvPr/>
        </p:nvSpPr>
        <p:spPr bwMode="auto">
          <a:xfrm>
            <a:off x="54864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2" action="ppaction://hlinksldjump"/>
              </a:rPr>
              <a:t>10 Point</a:t>
            </a:r>
            <a:endParaRPr lang="en-US" altLang="en-US"/>
          </a:p>
        </p:txBody>
      </p:sp>
      <p:sp>
        <p:nvSpPr>
          <p:cNvPr id="2085" name="AutoShape 37">
            <a:hlinkClick r:id="" action="ppaction://noaction" highlightClick="1"/>
            <a:extLst>
              <a:ext uri="{FF2B5EF4-FFF2-40B4-BE49-F238E27FC236}">
                <a16:creationId xmlns:a16="http://schemas.microsoft.com/office/drawing/2014/main" id="{F148AB9B-95F2-A389-A4D3-53067A8999F8}"/>
              </a:ext>
            </a:extLst>
          </p:cNvPr>
          <p:cNvSpPr>
            <a:spLocks noChangeArrowheads="1"/>
          </p:cNvSpPr>
          <p:nvPr/>
        </p:nvSpPr>
        <p:spPr bwMode="auto">
          <a:xfrm>
            <a:off x="7343775"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3" action="ppaction://hlinksldjump"/>
              </a:rPr>
              <a:t>10 Point</a:t>
            </a:r>
            <a:endParaRPr lang="en-US" altLang="en-US"/>
          </a:p>
        </p:txBody>
      </p:sp>
      <p:sp>
        <p:nvSpPr>
          <p:cNvPr id="2087" name="AutoShape 39">
            <a:hlinkClick r:id="" action="ppaction://noaction" highlightClick="1"/>
            <a:extLst>
              <a:ext uri="{FF2B5EF4-FFF2-40B4-BE49-F238E27FC236}">
                <a16:creationId xmlns:a16="http://schemas.microsoft.com/office/drawing/2014/main" id="{362C6D0B-0313-7660-A6CF-7A3D76D250F7}"/>
              </a:ext>
            </a:extLst>
          </p:cNvPr>
          <p:cNvSpPr>
            <a:spLocks noChangeArrowheads="1"/>
          </p:cNvSpPr>
          <p:nvPr/>
        </p:nvSpPr>
        <p:spPr bwMode="auto">
          <a:xfrm>
            <a:off x="18288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4" action="ppaction://hlinksldjump"/>
              </a:rPr>
              <a:t>20 Points</a:t>
            </a:r>
            <a:endParaRPr lang="en-US" altLang="en-US"/>
          </a:p>
        </p:txBody>
      </p:sp>
      <p:sp>
        <p:nvSpPr>
          <p:cNvPr id="2088" name="AutoShape 40">
            <a:hlinkClick r:id="" action="ppaction://noaction" highlightClick="1"/>
            <a:extLst>
              <a:ext uri="{FF2B5EF4-FFF2-40B4-BE49-F238E27FC236}">
                <a16:creationId xmlns:a16="http://schemas.microsoft.com/office/drawing/2014/main" id="{027A2515-A646-594B-F1E8-080437AFEFBF}"/>
              </a:ext>
            </a:extLst>
          </p:cNvPr>
          <p:cNvSpPr>
            <a:spLocks noChangeArrowheads="1"/>
          </p:cNvSpPr>
          <p:nvPr/>
        </p:nvSpPr>
        <p:spPr bwMode="auto">
          <a:xfrm>
            <a:off x="36576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5" action="ppaction://hlinksldjump"/>
              </a:rPr>
              <a:t>20 Points</a:t>
            </a:r>
            <a:endParaRPr lang="en-US" altLang="en-US"/>
          </a:p>
        </p:txBody>
      </p:sp>
      <p:sp>
        <p:nvSpPr>
          <p:cNvPr id="2089" name="AutoShape 41">
            <a:hlinkClick r:id="" action="ppaction://noaction" highlightClick="1"/>
            <a:extLst>
              <a:ext uri="{FF2B5EF4-FFF2-40B4-BE49-F238E27FC236}">
                <a16:creationId xmlns:a16="http://schemas.microsoft.com/office/drawing/2014/main" id="{92EA430A-1F4A-0C6F-A1F8-323C1C0F6EE8}"/>
              </a:ext>
            </a:extLst>
          </p:cNvPr>
          <p:cNvSpPr>
            <a:spLocks noChangeArrowheads="1"/>
          </p:cNvSpPr>
          <p:nvPr/>
        </p:nvSpPr>
        <p:spPr bwMode="auto">
          <a:xfrm>
            <a:off x="54864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6" action="ppaction://hlinksldjump"/>
              </a:rPr>
              <a:t>20 Points</a:t>
            </a:r>
            <a:endParaRPr lang="en-US" altLang="en-US"/>
          </a:p>
        </p:txBody>
      </p:sp>
      <p:sp>
        <p:nvSpPr>
          <p:cNvPr id="2090" name="AutoShape 42">
            <a:hlinkClick r:id="" action="ppaction://noaction" highlightClick="1"/>
            <a:extLst>
              <a:ext uri="{FF2B5EF4-FFF2-40B4-BE49-F238E27FC236}">
                <a16:creationId xmlns:a16="http://schemas.microsoft.com/office/drawing/2014/main" id="{8B49F7BF-1D78-E244-450A-023674AFEF7D}"/>
              </a:ext>
            </a:extLst>
          </p:cNvPr>
          <p:cNvSpPr>
            <a:spLocks noChangeArrowheads="1"/>
          </p:cNvSpPr>
          <p:nvPr/>
        </p:nvSpPr>
        <p:spPr bwMode="auto">
          <a:xfrm>
            <a:off x="7343775"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7" action="ppaction://hlinksldjump"/>
              </a:rPr>
              <a:t>20 Points</a:t>
            </a:r>
            <a:endParaRPr lang="en-US" altLang="en-US"/>
          </a:p>
        </p:txBody>
      </p:sp>
      <p:sp>
        <p:nvSpPr>
          <p:cNvPr id="2092" name="AutoShape 44">
            <a:hlinkClick r:id="" action="ppaction://noaction" highlightClick="1"/>
            <a:extLst>
              <a:ext uri="{FF2B5EF4-FFF2-40B4-BE49-F238E27FC236}">
                <a16:creationId xmlns:a16="http://schemas.microsoft.com/office/drawing/2014/main" id="{A3E3A204-0E9D-1518-5D93-62ABF60EE8D7}"/>
              </a:ext>
            </a:extLst>
          </p:cNvPr>
          <p:cNvSpPr>
            <a:spLocks noChangeArrowheads="1"/>
          </p:cNvSpPr>
          <p:nvPr/>
        </p:nvSpPr>
        <p:spPr bwMode="auto">
          <a:xfrm>
            <a:off x="18288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8" action="ppaction://hlinksldjump"/>
              </a:rPr>
              <a:t>30 Points</a:t>
            </a:r>
            <a:endParaRPr lang="en-US" altLang="en-US"/>
          </a:p>
        </p:txBody>
      </p:sp>
      <p:sp>
        <p:nvSpPr>
          <p:cNvPr id="2093" name="AutoShape 45">
            <a:hlinkClick r:id="" action="ppaction://noaction" highlightClick="1"/>
            <a:extLst>
              <a:ext uri="{FF2B5EF4-FFF2-40B4-BE49-F238E27FC236}">
                <a16:creationId xmlns:a16="http://schemas.microsoft.com/office/drawing/2014/main" id="{DBB02071-CFA6-8F40-3400-549029BDC9B2}"/>
              </a:ext>
            </a:extLst>
          </p:cNvPr>
          <p:cNvSpPr>
            <a:spLocks noChangeArrowheads="1"/>
          </p:cNvSpPr>
          <p:nvPr/>
        </p:nvSpPr>
        <p:spPr bwMode="auto">
          <a:xfrm>
            <a:off x="18288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9" action="ppaction://hlinksldjump"/>
              </a:rPr>
              <a:t>40 Points</a:t>
            </a:r>
            <a:endParaRPr lang="en-US" altLang="en-US"/>
          </a:p>
        </p:txBody>
      </p:sp>
      <p:sp>
        <p:nvSpPr>
          <p:cNvPr id="2094" name="AutoShape 46">
            <a:hlinkClick r:id="" action="ppaction://noaction" highlightClick="1"/>
            <a:extLst>
              <a:ext uri="{FF2B5EF4-FFF2-40B4-BE49-F238E27FC236}">
                <a16:creationId xmlns:a16="http://schemas.microsoft.com/office/drawing/2014/main" id="{CCF2B0CA-22EA-047C-DBFA-AE6F1FC2BD55}"/>
              </a:ext>
            </a:extLst>
          </p:cNvPr>
          <p:cNvSpPr>
            <a:spLocks noChangeArrowheads="1"/>
          </p:cNvSpPr>
          <p:nvPr/>
        </p:nvSpPr>
        <p:spPr bwMode="auto">
          <a:xfrm>
            <a:off x="18288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0" action="ppaction://hlinksldjump"/>
              </a:rPr>
              <a:t>50 Points</a:t>
            </a:r>
            <a:endParaRPr lang="en-US" altLang="en-US"/>
          </a:p>
        </p:txBody>
      </p:sp>
      <p:sp>
        <p:nvSpPr>
          <p:cNvPr id="2095" name="AutoShape 47">
            <a:hlinkClick r:id="" action="ppaction://noaction" highlightClick="1"/>
            <a:extLst>
              <a:ext uri="{FF2B5EF4-FFF2-40B4-BE49-F238E27FC236}">
                <a16:creationId xmlns:a16="http://schemas.microsoft.com/office/drawing/2014/main" id="{77CAC7D9-0592-0A91-D373-98C823B1B69E}"/>
              </a:ext>
            </a:extLst>
          </p:cNvPr>
          <p:cNvSpPr>
            <a:spLocks noChangeArrowheads="1"/>
          </p:cNvSpPr>
          <p:nvPr/>
        </p:nvSpPr>
        <p:spPr bwMode="auto">
          <a:xfrm>
            <a:off x="36576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1" action="ppaction://hlinksldjump"/>
              </a:rPr>
              <a:t>30 Points</a:t>
            </a:r>
            <a:endParaRPr lang="en-US" altLang="en-US"/>
          </a:p>
        </p:txBody>
      </p:sp>
      <p:sp>
        <p:nvSpPr>
          <p:cNvPr id="2096" name="AutoShape 48">
            <a:hlinkClick r:id="" action="ppaction://noaction" highlightClick="1"/>
            <a:extLst>
              <a:ext uri="{FF2B5EF4-FFF2-40B4-BE49-F238E27FC236}">
                <a16:creationId xmlns:a16="http://schemas.microsoft.com/office/drawing/2014/main" id="{97A73B9E-EE97-EC61-3357-3CBAE9F6A07B}"/>
              </a:ext>
            </a:extLst>
          </p:cNvPr>
          <p:cNvSpPr>
            <a:spLocks noChangeArrowheads="1"/>
          </p:cNvSpPr>
          <p:nvPr/>
        </p:nvSpPr>
        <p:spPr bwMode="auto">
          <a:xfrm>
            <a:off x="54864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2" action="ppaction://hlinksldjump"/>
              </a:rPr>
              <a:t>30 Points</a:t>
            </a:r>
            <a:endParaRPr lang="en-US" altLang="en-US"/>
          </a:p>
        </p:txBody>
      </p:sp>
      <p:sp>
        <p:nvSpPr>
          <p:cNvPr id="2097" name="AutoShape 49">
            <a:hlinkClick r:id="" action="ppaction://noaction" highlightClick="1"/>
            <a:extLst>
              <a:ext uri="{FF2B5EF4-FFF2-40B4-BE49-F238E27FC236}">
                <a16:creationId xmlns:a16="http://schemas.microsoft.com/office/drawing/2014/main" id="{0080C2BB-C6B4-C2DD-C10D-579BAE41943C}"/>
              </a:ext>
            </a:extLst>
          </p:cNvPr>
          <p:cNvSpPr>
            <a:spLocks noChangeArrowheads="1"/>
          </p:cNvSpPr>
          <p:nvPr/>
        </p:nvSpPr>
        <p:spPr bwMode="auto">
          <a:xfrm>
            <a:off x="7343775"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3" action="ppaction://hlinksldjump"/>
              </a:rPr>
              <a:t>30 Points</a:t>
            </a:r>
            <a:endParaRPr lang="en-US" altLang="en-US"/>
          </a:p>
        </p:txBody>
      </p:sp>
      <p:sp>
        <p:nvSpPr>
          <p:cNvPr id="2099" name="AutoShape 51">
            <a:hlinkClick r:id="" action="ppaction://noaction" highlightClick="1"/>
            <a:extLst>
              <a:ext uri="{FF2B5EF4-FFF2-40B4-BE49-F238E27FC236}">
                <a16:creationId xmlns:a16="http://schemas.microsoft.com/office/drawing/2014/main" id="{D0F75BA3-CE61-AB83-A304-3EFD2E9592D5}"/>
              </a:ext>
            </a:extLst>
          </p:cNvPr>
          <p:cNvSpPr>
            <a:spLocks noChangeArrowheads="1"/>
          </p:cNvSpPr>
          <p:nvPr/>
        </p:nvSpPr>
        <p:spPr bwMode="auto">
          <a:xfrm>
            <a:off x="36576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4" action="ppaction://hlinksldjump"/>
              </a:rPr>
              <a:t>40 Points</a:t>
            </a:r>
            <a:endParaRPr lang="en-US" altLang="en-US"/>
          </a:p>
        </p:txBody>
      </p:sp>
      <p:sp>
        <p:nvSpPr>
          <p:cNvPr id="2100" name="AutoShape 52">
            <a:hlinkClick r:id="" action="ppaction://noaction" highlightClick="1"/>
            <a:extLst>
              <a:ext uri="{FF2B5EF4-FFF2-40B4-BE49-F238E27FC236}">
                <a16:creationId xmlns:a16="http://schemas.microsoft.com/office/drawing/2014/main" id="{1FDCA7CC-9849-CE0A-3A99-13BF76D76F08}"/>
              </a:ext>
            </a:extLst>
          </p:cNvPr>
          <p:cNvSpPr>
            <a:spLocks noChangeArrowheads="1"/>
          </p:cNvSpPr>
          <p:nvPr/>
        </p:nvSpPr>
        <p:spPr bwMode="auto">
          <a:xfrm>
            <a:off x="54864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5" action="ppaction://hlinksldjump"/>
              </a:rPr>
              <a:t>40 Points</a:t>
            </a:r>
            <a:endParaRPr lang="en-US" altLang="en-US"/>
          </a:p>
        </p:txBody>
      </p:sp>
      <p:sp>
        <p:nvSpPr>
          <p:cNvPr id="2101" name="AutoShape 53">
            <a:hlinkClick r:id="" action="ppaction://noaction" highlightClick="1"/>
            <a:extLst>
              <a:ext uri="{FF2B5EF4-FFF2-40B4-BE49-F238E27FC236}">
                <a16:creationId xmlns:a16="http://schemas.microsoft.com/office/drawing/2014/main" id="{15DDED7F-9C7B-3116-A0A6-28E8DEE982D7}"/>
              </a:ext>
            </a:extLst>
          </p:cNvPr>
          <p:cNvSpPr>
            <a:spLocks noChangeArrowheads="1"/>
          </p:cNvSpPr>
          <p:nvPr/>
        </p:nvSpPr>
        <p:spPr bwMode="auto">
          <a:xfrm>
            <a:off x="7343775"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6" action="ppaction://hlinksldjump"/>
              </a:rPr>
              <a:t>40 Points</a:t>
            </a:r>
            <a:endParaRPr lang="en-US" altLang="en-US"/>
          </a:p>
        </p:txBody>
      </p:sp>
      <p:sp>
        <p:nvSpPr>
          <p:cNvPr id="2103" name="AutoShape 55">
            <a:hlinkClick r:id="" action="ppaction://noaction" highlightClick="1"/>
            <a:extLst>
              <a:ext uri="{FF2B5EF4-FFF2-40B4-BE49-F238E27FC236}">
                <a16:creationId xmlns:a16="http://schemas.microsoft.com/office/drawing/2014/main" id="{2371788D-AEA7-A37F-6C52-D3C54CEC13DB}"/>
              </a:ext>
            </a:extLst>
          </p:cNvPr>
          <p:cNvSpPr>
            <a:spLocks noChangeArrowheads="1"/>
          </p:cNvSpPr>
          <p:nvPr/>
        </p:nvSpPr>
        <p:spPr bwMode="auto">
          <a:xfrm>
            <a:off x="36576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7" action="ppaction://hlinksldjump"/>
              </a:rPr>
              <a:t>50 Points</a:t>
            </a:r>
            <a:endParaRPr lang="en-US" altLang="en-US"/>
          </a:p>
        </p:txBody>
      </p:sp>
      <p:sp>
        <p:nvSpPr>
          <p:cNvPr id="2104" name="AutoShape 56">
            <a:hlinkClick r:id="" action="ppaction://noaction" highlightClick="1"/>
            <a:extLst>
              <a:ext uri="{FF2B5EF4-FFF2-40B4-BE49-F238E27FC236}">
                <a16:creationId xmlns:a16="http://schemas.microsoft.com/office/drawing/2014/main" id="{42172382-E83A-B006-ED85-F52A008D6860}"/>
              </a:ext>
            </a:extLst>
          </p:cNvPr>
          <p:cNvSpPr>
            <a:spLocks noChangeArrowheads="1"/>
          </p:cNvSpPr>
          <p:nvPr/>
        </p:nvSpPr>
        <p:spPr bwMode="auto">
          <a:xfrm>
            <a:off x="54864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8" action="ppaction://hlinksldjump"/>
              </a:rPr>
              <a:t>50 Points</a:t>
            </a:r>
            <a:endParaRPr lang="en-US" altLang="en-US"/>
          </a:p>
        </p:txBody>
      </p:sp>
      <p:sp>
        <p:nvSpPr>
          <p:cNvPr id="2105" name="AutoShape 57">
            <a:hlinkClick r:id="" action="ppaction://noaction" highlightClick="1"/>
            <a:extLst>
              <a:ext uri="{FF2B5EF4-FFF2-40B4-BE49-F238E27FC236}">
                <a16:creationId xmlns:a16="http://schemas.microsoft.com/office/drawing/2014/main" id="{5966BDA5-74EF-7D26-FC5B-E43A6EB1436C}"/>
              </a:ext>
            </a:extLst>
          </p:cNvPr>
          <p:cNvSpPr>
            <a:spLocks noChangeArrowheads="1"/>
          </p:cNvSpPr>
          <p:nvPr/>
        </p:nvSpPr>
        <p:spPr bwMode="auto">
          <a:xfrm>
            <a:off x="7343775"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9" action="ppaction://hlinksldjump"/>
              </a:rPr>
              <a:t>50 Points</a:t>
            </a:r>
            <a:endParaRPr lang="en-US" altLang="en-US"/>
          </a:p>
        </p:txBody>
      </p:sp>
      <p:sp>
        <p:nvSpPr>
          <p:cNvPr id="2108" name="AutoShape 60">
            <a:hlinkClick r:id="rId4" action="ppaction://hlinksldjump" highlightClick="1"/>
            <a:extLst>
              <a:ext uri="{FF2B5EF4-FFF2-40B4-BE49-F238E27FC236}">
                <a16:creationId xmlns:a16="http://schemas.microsoft.com/office/drawing/2014/main" id="{4669A4D4-753F-75A8-09C3-6D25F040A678}"/>
              </a:ext>
            </a:extLst>
          </p:cNvPr>
          <p:cNvSpPr>
            <a:spLocks noChangeArrowheads="1"/>
          </p:cNvSpPr>
          <p:nvPr/>
        </p:nvSpPr>
        <p:spPr bwMode="auto">
          <a:xfrm>
            <a:off x="36576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Elementary </a:t>
            </a:r>
          </a:p>
          <a:p>
            <a:r>
              <a:rPr lang="en-US" altLang="en-US"/>
              <a:t>My dear</a:t>
            </a:r>
            <a:endParaRPr lang="en-US" altLang="en-US" b="0">
              <a:solidFill>
                <a:schemeClr val="tx1"/>
              </a:solidFill>
            </a:endParaRPr>
          </a:p>
        </p:txBody>
      </p:sp>
      <p:pic>
        <p:nvPicPr>
          <p:cNvPr id="2109" name="Picture 61">
            <a:hlinkClick r:id="" action="ppaction://media"/>
            <a:extLst>
              <a:ext uri="{FF2B5EF4-FFF2-40B4-BE49-F238E27FC236}">
                <a16:creationId xmlns:a16="http://schemas.microsoft.com/office/drawing/2014/main" id="{5C152D28-7392-590C-6F11-0F91D9BCAE5B}"/>
              </a:ext>
            </a:extLst>
          </p:cNvPr>
          <p:cNvPicPr>
            <a:picLocks noRot="1" noChangeAspect="1" noChangeArrowheads="1"/>
          </p:cNvPicPr>
          <p:nvPr>
            <a:wavAudioFile r:embed="rId1" name="boardfill[2].wav"/>
          </p:nvPr>
        </p:nvPicPr>
        <p:blipFill>
          <a:blip r:embed="rId30">
            <a:extLst>
              <a:ext uri="{28A0092B-C50C-407E-A947-70E740481C1C}">
                <a14:useLocalDpi xmlns:a14="http://schemas.microsoft.com/office/drawing/2010/main" val="0"/>
              </a:ext>
            </a:extLst>
          </a:blip>
          <a:srcRect/>
          <a:stretch>
            <a:fillRect/>
          </a:stretch>
        </p:blipFill>
        <p:spPr bwMode="auto">
          <a:xfrm>
            <a:off x="6858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071" name="AutoShape 23">
            <a:hlinkClick r:id="rId4" action="ppaction://hlinksldjump" highlightClick="1"/>
            <a:extLst>
              <a:ext uri="{FF2B5EF4-FFF2-40B4-BE49-F238E27FC236}">
                <a16:creationId xmlns:a16="http://schemas.microsoft.com/office/drawing/2014/main" id="{708B481C-ECB3-F063-9858-78508781E955}"/>
              </a:ext>
            </a:extLst>
          </p:cNvPr>
          <p:cNvSpPr>
            <a:spLocks noChangeArrowheads="1"/>
          </p:cNvSpPr>
          <p:nvPr/>
        </p:nvSpPr>
        <p:spPr bwMode="auto">
          <a:xfrm>
            <a:off x="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What’s the</a:t>
            </a:r>
          </a:p>
          <a:p>
            <a:r>
              <a:rPr lang="en-US" altLang="en-US"/>
              <a:t>Matter?</a:t>
            </a:r>
            <a:endParaRPr lang="en-US" altLang="en-US"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10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Prev" delay="0">
                      <p:tgtEl>
                        <p:sldTgt/>
                      </p:tgtEl>
                    </p:cond>
                    <p:cond evt="onStopAudio" delay="0">
                      <p:tgtEl>
                        <p:sldTgt/>
                      </p:tgtEl>
                    </p:cond>
                  </p:endCondLst>
                </p:cTn>
                <p:tgtEl>
                  <p:spTgt spid="2109"/>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a:hlinkClick r:id="rId3" action="ppaction://hlinksldjump" highlightClick="1"/>
            <a:extLst>
              <a:ext uri="{FF2B5EF4-FFF2-40B4-BE49-F238E27FC236}">
                <a16:creationId xmlns:a16="http://schemas.microsoft.com/office/drawing/2014/main" id="{B11FF146-05F7-292D-8C79-B9B59455E7C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371" name="Text Box 3">
            <a:extLst>
              <a:ext uri="{FF2B5EF4-FFF2-40B4-BE49-F238E27FC236}">
                <a16:creationId xmlns:a16="http://schemas.microsoft.com/office/drawing/2014/main" id="{D7FD36D6-8C84-C427-A295-38ADE0C10396}"/>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PH Scale</a:t>
            </a:r>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hlinkClick r:id="rId3" action="ppaction://hlinksldjump" highlightClick="1"/>
            <a:extLst>
              <a:ext uri="{FF2B5EF4-FFF2-40B4-BE49-F238E27FC236}">
                <a16:creationId xmlns:a16="http://schemas.microsoft.com/office/drawing/2014/main" id="{92884A79-48A9-F646-E0BD-A7B9EB38B0A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627" name="Text Box 3">
            <a:extLst>
              <a:ext uri="{FF2B5EF4-FFF2-40B4-BE49-F238E27FC236}">
                <a16:creationId xmlns:a16="http://schemas.microsoft.com/office/drawing/2014/main" id="{BDD64130-8125-7951-3F45-B981D048C619}"/>
              </a:ext>
            </a:extLst>
          </p:cNvPr>
          <p:cNvSpPr txBox="1">
            <a:spLocks noChangeArrowheads="1"/>
          </p:cNvSpPr>
          <p:nvPr/>
        </p:nvSpPr>
        <p:spPr bwMode="auto">
          <a:xfrm>
            <a:off x="533400" y="1981200"/>
            <a:ext cx="81534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Equal strength acids and bases do this to each other.</a:t>
            </a:r>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a:hlinkClick r:id="rId3" action="ppaction://hlinksldjump" highlightClick="1"/>
            <a:extLst>
              <a:ext uri="{FF2B5EF4-FFF2-40B4-BE49-F238E27FC236}">
                <a16:creationId xmlns:a16="http://schemas.microsoft.com/office/drawing/2014/main" id="{40237CF5-3F36-956F-6C20-71B451497B7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395" name="Text Box 3">
            <a:extLst>
              <a:ext uri="{FF2B5EF4-FFF2-40B4-BE49-F238E27FC236}">
                <a16:creationId xmlns:a16="http://schemas.microsoft.com/office/drawing/2014/main" id="{09415763-FB8A-5CBF-209D-A927BB27578B}"/>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neutralize</a:t>
            </a:r>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hlinkClick r:id="rId3" action="ppaction://hlinksldjump" highlightClick="1"/>
            <a:extLst>
              <a:ext uri="{FF2B5EF4-FFF2-40B4-BE49-F238E27FC236}">
                <a16:creationId xmlns:a16="http://schemas.microsoft.com/office/drawing/2014/main" id="{01D885F2-5B28-FC63-1A4C-AC833A52578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1" name="Text Box 3">
            <a:extLst>
              <a:ext uri="{FF2B5EF4-FFF2-40B4-BE49-F238E27FC236}">
                <a16:creationId xmlns:a16="http://schemas.microsoft.com/office/drawing/2014/main" id="{9329D4CE-5DFD-8B31-694E-4ECFC16C82E1}"/>
              </a:ext>
            </a:extLst>
          </p:cNvPr>
          <p:cNvSpPr txBox="1">
            <a:spLocks noChangeArrowheads="1"/>
          </p:cNvSpPr>
          <p:nvPr/>
        </p:nvSpPr>
        <p:spPr bwMode="auto">
          <a:xfrm>
            <a:off x="609600" y="1600200"/>
            <a:ext cx="79248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Three uses of acids and bases in manufacturing.</a:t>
            </a:r>
            <a:endParaRPr lang="en-US"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a:hlinkClick r:id="rId3" action="ppaction://hlinksldjump" highlightClick="1"/>
            <a:extLst>
              <a:ext uri="{FF2B5EF4-FFF2-40B4-BE49-F238E27FC236}">
                <a16:creationId xmlns:a16="http://schemas.microsoft.com/office/drawing/2014/main" id="{93BA04C7-C7CC-2413-3F19-F007FEFB799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19" name="Text Box 3">
            <a:extLst>
              <a:ext uri="{FF2B5EF4-FFF2-40B4-BE49-F238E27FC236}">
                <a16:creationId xmlns:a16="http://schemas.microsoft.com/office/drawing/2014/main" id="{2A0F282D-713F-649F-772B-508D433341FB}"/>
              </a:ext>
            </a:extLst>
          </p:cNvPr>
          <p:cNvSpPr txBox="1">
            <a:spLocks noChangeArrowheads="1"/>
          </p:cNvSpPr>
          <p:nvPr/>
        </p:nvSpPr>
        <p:spPr bwMode="auto">
          <a:xfrm>
            <a:off x="685800" y="1295400"/>
            <a:ext cx="78486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are foods, medicines, fertilizers, explosives or dyes</a:t>
            </a:r>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hlinkClick r:id="rId3" action="ppaction://hlinksldjump" highlightClick="1"/>
            <a:extLst>
              <a:ext uri="{FF2B5EF4-FFF2-40B4-BE49-F238E27FC236}">
                <a16:creationId xmlns:a16="http://schemas.microsoft.com/office/drawing/2014/main" id="{4382ED3F-6BC8-4E1C-1011-1BB43EDC598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5" name="Text Box 3">
            <a:extLst>
              <a:ext uri="{FF2B5EF4-FFF2-40B4-BE49-F238E27FC236}">
                <a16:creationId xmlns:a16="http://schemas.microsoft.com/office/drawing/2014/main" id="{00EA388C-A9CD-CC17-E5CE-203E5268E66B}"/>
              </a:ext>
            </a:extLst>
          </p:cNvPr>
          <p:cNvSpPr txBox="1">
            <a:spLocks noChangeArrowheads="1"/>
          </p:cNvSpPr>
          <p:nvPr/>
        </p:nvSpPr>
        <p:spPr bwMode="auto">
          <a:xfrm>
            <a:off x="685800" y="1981200"/>
            <a:ext cx="77724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A chemical property of being able to burn.</a:t>
            </a:r>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a:hlinkClick r:id="rId3" action="ppaction://hlinksldjump" highlightClick="1"/>
            <a:extLst>
              <a:ext uri="{FF2B5EF4-FFF2-40B4-BE49-F238E27FC236}">
                <a16:creationId xmlns:a16="http://schemas.microsoft.com/office/drawing/2014/main" id="{DF6ED5C7-8D54-35E0-640B-EA9D9221539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 name="Text Box 3">
            <a:extLst>
              <a:ext uri="{FF2B5EF4-FFF2-40B4-BE49-F238E27FC236}">
                <a16:creationId xmlns:a16="http://schemas.microsoft.com/office/drawing/2014/main" id="{79E37A47-B505-5B9F-E172-B94E95D59094}"/>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combustibility</a:t>
            </a:r>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hlinkClick r:id="rId3" action="ppaction://hlinksldjump" highlightClick="1"/>
            <a:extLst>
              <a:ext uri="{FF2B5EF4-FFF2-40B4-BE49-F238E27FC236}">
                <a16:creationId xmlns:a16="http://schemas.microsoft.com/office/drawing/2014/main" id="{236A8252-16A0-1590-6503-1BD7B589579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699" name="Text Box 3">
            <a:extLst>
              <a:ext uri="{FF2B5EF4-FFF2-40B4-BE49-F238E27FC236}">
                <a16:creationId xmlns:a16="http://schemas.microsoft.com/office/drawing/2014/main" id="{DD9C8525-C0DD-DD58-8C25-839D0404C35B}"/>
              </a:ext>
            </a:extLst>
          </p:cNvPr>
          <p:cNvSpPr txBox="1">
            <a:spLocks noChangeArrowheads="1"/>
          </p:cNvSpPr>
          <p:nvPr/>
        </p:nvSpPr>
        <p:spPr bwMode="auto">
          <a:xfrm>
            <a:off x="533400" y="1828800"/>
            <a:ext cx="80772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Changes a substance from gas to a liquid.</a:t>
            </a:r>
            <a:endParaRPr lang="en-US"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a:hlinkClick r:id="rId3" action="ppaction://hlinksldjump" highlightClick="1"/>
            <a:extLst>
              <a:ext uri="{FF2B5EF4-FFF2-40B4-BE49-F238E27FC236}">
                <a16:creationId xmlns:a16="http://schemas.microsoft.com/office/drawing/2014/main" id="{82FD4E56-C13F-B525-98D9-BF1B0041798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67" name="Text Box 3">
            <a:extLst>
              <a:ext uri="{FF2B5EF4-FFF2-40B4-BE49-F238E27FC236}">
                <a16:creationId xmlns:a16="http://schemas.microsoft.com/office/drawing/2014/main" id="{EFBCA5BF-6BC9-AA13-97D1-1AB6145A4649}"/>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condensation</a:t>
            </a:r>
            <a:endParaRPr lang="en-US"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hlinkClick r:id="rId3" action="ppaction://hlinksldjump" highlightClick="1"/>
            <a:extLst>
              <a:ext uri="{FF2B5EF4-FFF2-40B4-BE49-F238E27FC236}">
                <a16:creationId xmlns:a16="http://schemas.microsoft.com/office/drawing/2014/main" id="{4BCCFB38-B5A6-9D05-EAA4-640109675DB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3" name="Text Box 3">
            <a:extLst>
              <a:ext uri="{FF2B5EF4-FFF2-40B4-BE49-F238E27FC236}">
                <a16:creationId xmlns:a16="http://schemas.microsoft.com/office/drawing/2014/main" id="{9EBD1077-0C92-C1E4-82CF-1D57BE19692D}"/>
              </a:ext>
            </a:extLst>
          </p:cNvPr>
          <p:cNvSpPr txBox="1">
            <a:spLocks noChangeArrowheads="1"/>
          </p:cNvSpPr>
          <p:nvPr/>
        </p:nvSpPr>
        <p:spPr bwMode="auto">
          <a:xfrm>
            <a:off x="685800" y="21336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amount of matter in an object.</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a:hlinkClick r:id="rId3" action="ppaction://hlinksldjump" highlightClick="1"/>
            <a:extLst>
              <a:ext uri="{FF2B5EF4-FFF2-40B4-BE49-F238E27FC236}">
                <a16:creationId xmlns:a16="http://schemas.microsoft.com/office/drawing/2014/main" id="{EAEC5AD1-1DC1-B182-59F9-1DD77386A54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6" name="Text Box 2">
            <a:extLst>
              <a:ext uri="{FF2B5EF4-FFF2-40B4-BE49-F238E27FC236}">
                <a16:creationId xmlns:a16="http://schemas.microsoft.com/office/drawing/2014/main" id="{8CA48A27-38FC-E8FD-5751-B19F51B77A10}"/>
              </a:ext>
            </a:extLst>
          </p:cNvPr>
          <p:cNvSpPr txBox="1">
            <a:spLocks noChangeArrowheads="1"/>
          </p:cNvSpPr>
          <p:nvPr/>
        </p:nvSpPr>
        <p:spPr bwMode="auto">
          <a:xfrm>
            <a:off x="2041525" y="1128713"/>
            <a:ext cx="1841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GB" altLang="en-US" sz="7200" b="0">
              <a:solidFill>
                <a:schemeClr val="tx1"/>
              </a:solidFill>
            </a:endParaRPr>
          </a:p>
        </p:txBody>
      </p:sp>
      <p:sp>
        <p:nvSpPr>
          <p:cNvPr id="6151" name="Text Box 7">
            <a:extLst>
              <a:ext uri="{FF2B5EF4-FFF2-40B4-BE49-F238E27FC236}">
                <a16:creationId xmlns:a16="http://schemas.microsoft.com/office/drawing/2014/main" id="{3CA4E415-903F-DD7E-73B3-538F4DFCCF85}"/>
              </a:ext>
            </a:extLst>
          </p:cNvPr>
          <p:cNvSpPr txBox="1">
            <a:spLocks noChangeArrowheads="1"/>
          </p:cNvSpPr>
          <p:nvPr/>
        </p:nvSpPr>
        <p:spPr bwMode="auto">
          <a:xfrm>
            <a:off x="838200" y="2133600"/>
            <a:ext cx="75438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Matter is made up of these.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a:hlinkClick r:id="rId3" action="ppaction://hlinksldjump" highlightClick="1"/>
            <a:extLst>
              <a:ext uri="{FF2B5EF4-FFF2-40B4-BE49-F238E27FC236}">
                <a16:creationId xmlns:a16="http://schemas.microsoft.com/office/drawing/2014/main" id="{B98E841F-1760-8B20-6079-B48CEA14E7C9}"/>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1" name="Text Box 3">
            <a:extLst>
              <a:ext uri="{FF2B5EF4-FFF2-40B4-BE49-F238E27FC236}">
                <a16:creationId xmlns:a16="http://schemas.microsoft.com/office/drawing/2014/main" id="{17D7D756-59A9-C658-4FDF-149E27F66455}"/>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mass</a:t>
            </a:r>
            <a:endParaRPr lang="en-US"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hlinkClick r:id="rId3" action="ppaction://hlinksldjump" highlightClick="1"/>
            <a:extLst>
              <a:ext uri="{FF2B5EF4-FFF2-40B4-BE49-F238E27FC236}">
                <a16:creationId xmlns:a16="http://schemas.microsoft.com/office/drawing/2014/main" id="{63970E6A-0645-0E2C-4BD1-93C11F42287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47" name="Text Box 3">
            <a:extLst>
              <a:ext uri="{FF2B5EF4-FFF2-40B4-BE49-F238E27FC236}">
                <a16:creationId xmlns:a16="http://schemas.microsoft.com/office/drawing/2014/main" id="{01880F4F-B18D-8572-CA40-9880148FE6BA}"/>
              </a:ext>
            </a:extLst>
          </p:cNvPr>
          <p:cNvSpPr txBox="1">
            <a:spLocks noChangeArrowheads="1"/>
          </p:cNvSpPr>
          <p:nvPr/>
        </p:nvSpPr>
        <p:spPr bwMode="auto">
          <a:xfrm>
            <a:off x="609600" y="16002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temperature of a liquid at which it changes to a gas.</a:t>
            </a:r>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a:hlinkClick r:id="rId3" action="ppaction://hlinksldjump" highlightClick="1"/>
            <a:extLst>
              <a:ext uri="{FF2B5EF4-FFF2-40B4-BE49-F238E27FC236}">
                <a16:creationId xmlns:a16="http://schemas.microsoft.com/office/drawing/2014/main" id="{CAEA86E2-6C81-7A30-B2AE-9E210334AB9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15" name="Text Box 3">
            <a:extLst>
              <a:ext uri="{FF2B5EF4-FFF2-40B4-BE49-F238E27FC236}">
                <a16:creationId xmlns:a16="http://schemas.microsoft.com/office/drawing/2014/main" id="{4717BEDB-31D5-5202-8C69-33C1DEC7E263}"/>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boiling point</a:t>
            </a:r>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hlinkClick r:id="rId3" action="ppaction://hlinksldjump" highlightClick="1"/>
            <a:extLst>
              <a:ext uri="{FF2B5EF4-FFF2-40B4-BE49-F238E27FC236}">
                <a16:creationId xmlns:a16="http://schemas.microsoft.com/office/drawing/2014/main" id="{C22DEFC7-4E4A-DFDD-DD30-D0B8CEC5645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71" name="Text Box 3">
            <a:extLst>
              <a:ext uri="{FF2B5EF4-FFF2-40B4-BE49-F238E27FC236}">
                <a16:creationId xmlns:a16="http://schemas.microsoft.com/office/drawing/2014/main" id="{5AFED398-9AAB-841E-430B-1A4288A44013}"/>
              </a:ext>
            </a:extLst>
          </p:cNvPr>
          <p:cNvSpPr txBox="1">
            <a:spLocks noChangeArrowheads="1"/>
          </p:cNvSpPr>
          <p:nvPr/>
        </p:nvSpPr>
        <p:spPr bwMode="auto">
          <a:xfrm>
            <a:off x="685800" y="2133600"/>
            <a:ext cx="77724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ability of a substance to be dissolved.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a:hlinkClick r:id="rId3" action="ppaction://hlinksldjump" highlightClick="1"/>
            <a:extLst>
              <a:ext uri="{FF2B5EF4-FFF2-40B4-BE49-F238E27FC236}">
                <a16:creationId xmlns:a16="http://schemas.microsoft.com/office/drawing/2014/main" id="{3915E69C-2E96-28BF-6E93-0243598C78C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39" name="Text Box 3">
            <a:extLst>
              <a:ext uri="{FF2B5EF4-FFF2-40B4-BE49-F238E27FC236}">
                <a16:creationId xmlns:a16="http://schemas.microsoft.com/office/drawing/2014/main" id="{5AB9FC4B-3737-6D20-49E7-53B2CE6CCFFC}"/>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solubility</a:t>
            </a:r>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hlinkClick r:id="rId3" action="ppaction://hlinksldjump" highlightClick="1"/>
            <a:extLst>
              <a:ext uri="{FF2B5EF4-FFF2-40B4-BE49-F238E27FC236}">
                <a16:creationId xmlns:a16="http://schemas.microsoft.com/office/drawing/2014/main" id="{AB0D5D33-D417-6344-A860-F9B6DB928E8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16" name="WordArt 4">
            <a:extLst>
              <a:ext uri="{FF2B5EF4-FFF2-40B4-BE49-F238E27FC236}">
                <a16:creationId xmlns:a16="http://schemas.microsoft.com/office/drawing/2014/main" id="{6620710B-5CB7-199D-6B0A-614135EDDE72}"/>
              </a:ext>
            </a:extLst>
          </p:cNvPr>
          <p:cNvSpPr>
            <a:spLocks noChangeArrowheads="1" noChangeShapeType="1" noTextEdit="1"/>
          </p:cNvSpPr>
          <p:nvPr/>
        </p:nvSpPr>
        <p:spPr bwMode="auto">
          <a:xfrm>
            <a:off x="1066800" y="1752600"/>
            <a:ext cx="6858000" cy="30480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Final Jeopardy</a:t>
            </a:r>
          </a:p>
        </p:txBody>
      </p:sp>
      <p:sp>
        <p:nvSpPr>
          <p:cNvPr id="38917" name="Text Box 5">
            <a:extLst>
              <a:ext uri="{FF2B5EF4-FFF2-40B4-BE49-F238E27FC236}">
                <a16:creationId xmlns:a16="http://schemas.microsoft.com/office/drawing/2014/main" id="{E32C7D95-9CC9-5BB9-DB5F-067D4E754C86}"/>
              </a:ext>
            </a:extLst>
          </p:cNvPr>
          <p:cNvSpPr txBox="1">
            <a:spLocks noChangeArrowheads="1"/>
          </p:cNvSpPr>
          <p:nvPr/>
        </p:nvSpPr>
        <p:spPr bwMode="auto">
          <a:xfrm>
            <a:off x="4191000" y="5105400"/>
            <a:ext cx="3886200" cy="549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000" i="1"/>
              <a:t>Make your wager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thinktheme[1].wav">
            <a:hlinkClick r:id="" action="ppaction://media"/>
            <a:extLst>
              <a:ext uri="{FF2B5EF4-FFF2-40B4-BE49-F238E27FC236}">
                <a16:creationId xmlns:a16="http://schemas.microsoft.com/office/drawing/2014/main" id="{0B1531B3-1CA8-D18D-1F1A-34875749016B}"/>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9938" name="AutoShape 2">
            <a:hlinkClick r:id="" action="ppaction://hlinkshowjump?jump=lastslide" highlightClick="1"/>
            <a:extLst>
              <a:ext uri="{FF2B5EF4-FFF2-40B4-BE49-F238E27FC236}">
                <a16:creationId xmlns:a16="http://schemas.microsoft.com/office/drawing/2014/main" id="{4E5A7FE6-15DC-61CB-2CEE-64CFCF278D5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39" name="Text Box 3">
            <a:extLst>
              <a:ext uri="{FF2B5EF4-FFF2-40B4-BE49-F238E27FC236}">
                <a16:creationId xmlns:a16="http://schemas.microsoft.com/office/drawing/2014/main" id="{C7464E2A-3366-03C5-8299-942DABD81515}"/>
              </a:ext>
            </a:extLst>
          </p:cNvPr>
          <p:cNvSpPr txBox="1">
            <a:spLocks noChangeArrowheads="1"/>
          </p:cNvSpPr>
          <p:nvPr/>
        </p:nvSpPr>
        <p:spPr bwMode="auto">
          <a:xfrm>
            <a:off x="685800" y="1371600"/>
            <a:ext cx="78486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of matter in which the particles are closest together.</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99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9940"/>
                </p:tgtEl>
              </p:cMediaNode>
            </p:audio>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a:hlinkClick r:id="" action="ppaction://hlinkshowjump?jump=endshow" highlightClick="1"/>
            <a:extLst>
              <a:ext uri="{FF2B5EF4-FFF2-40B4-BE49-F238E27FC236}">
                <a16:creationId xmlns:a16="http://schemas.microsoft.com/office/drawing/2014/main" id="{FBE8729B-3404-3CD9-560A-1E4B3F845E81}"/>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63" name="Text Box 3">
            <a:extLst>
              <a:ext uri="{FF2B5EF4-FFF2-40B4-BE49-F238E27FC236}">
                <a16:creationId xmlns:a16="http://schemas.microsoft.com/office/drawing/2014/main" id="{468CF3CD-960D-559D-F464-A181AD2A16BF}"/>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 solid</a:t>
            </a:r>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132098" name="Text Box 2">
            <a:extLst>
              <a:ext uri="{FF2B5EF4-FFF2-40B4-BE49-F238E27FC236}">
                <a16:creationId xmlns:a16="http://schemas.microsoft.com/office/drawing/2014/main" id="{26BFB987-3244-C339-2498-37DB7ADA6EB2}"/>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en-GB" altLang="en-US" b="0">
                <a:solidFill>
                  <a:schemeClr val="tx1"/>
                </a:solidFill>
                <a:latin typeface="Arial" panose="020B0604020202020204" pitchFamily="34" charset="0"/>
                <a:cs typeface="Arial" panose="020B0604020202020204" pitchFamily="34" charset="0"/>
              </a:rPr>
              <a:t>This powerpoint was kindly donated to </a:t>
            </a:r>
            <a:r>
              <a:rPr lang="en-GB" altLang="en-US" b="0">
                <a:solidFill>
                  <a:schemeClr val="tx1"/>
                </a:solidFill>
                <a:latin typeface="Arial" panose="020B0604020202020204" pitchFamily="34" charset="0"/>
                <a:cs typeface="Arial" panose="020B0604020202020204" pitchFamily="34" charset="0"/>
                <a:hlinkClick r:id="rId3"/>
              </a:rPr>
              <a:t>www.worldofteaching.com</a:t>
            </a:r>
            <a:endParaRPr lang="en-GB" altLang="en-US" b="0">
              <a:solidFill>
                <a:schemeClr val="tx1"/>
              </a:solidFill>
              <a:latin typeface="Arial" panose="020B0604020202020204" pitchFamily="34" charset="0"/>
              <a:cs typeface="Arial" panose="020B0604020202020204" pitchFamily="34" charset="0"/>
            </a:endParaRPr>
          </a:p>
          <a:p>
            <a:pPr algn="l" eaLnBrk="1" hangingPunct="1"/>
            <a:endParaRPr lang="en-GB" altLang="en-US" b="0">
              <a:solidFill>
                <a:schemeClr val="tx1"/>
              </a:solidFill>
              <a:latin typeface="Arial" panose="020B0604020202020204" pitchFamily="34" charset="0"/>
              <a:cs typeface="Arial" panose="020B0604020202020204" pitchFamily="34" charset="0"/>
            </a:endParaRPr>
          </a:p>
          <a:p>
            <a:pPr algn="l" eaLnBrk="1" hangingPunct="1"/>
            <a:endParaRPr lang="en-GB" altLang="en-US" b="0">
              <a:solidFill>
                <a:schemeClr val="tx1"/>
              </a:solidFill>
              <a:latin typeface="Arial" panose="020B0604020202020204" pitchFamily="34" charset="0"/>
              <a:cs typeface="Arial" panose="020B0604020202020204" pitchFamily="34" charset="0"/>
            </a:endParaRPr>
          </a:p>
          <a:p>
            <a:pPr algn="l" eaLnBrk="1" hangingPunct="1"/>
            <a:endParaRPr lang="en-GB" altLang="en-US" b="0">
              <a:solidFill>
                <a:schemeClr val="tx1"/>
              </a:solidFill>
              <a:latin typeface="Arial" panose="020B0604020202020204" pitchFamily="34" charset="0"/>
              <a:cs typeface="Arial" panose="020B0604020202020204" pitchFamily="34" charset="0"/>
            </a:endParaRPr>
          </a:p>
          <a:p>
            <a:pPr algn="l" eaLnBrk="1" hangingPunct="1"/>
            <a:endParaRPr lang="en-GB" altLang="en-US" b="0">
              <a:solidFill>
                <a:schemeClr val="tx1"/>
              </a:solidFill>
              <a:latin typeface="Arial" panose="020B0604020202020204" pitchFamily="34" charset="0"/>
              <a:cs typeface="Arial" panose="020B0604020202020204" pitchFamily="34" charset="0"/>
            </a:endParaRPr>
          </a:p>
          <a:p>
            <a:pPr algn="l" eaLnBrk="1" hangingPunct="1"/>
            <a:r>
              <a:rPr lang="en-GB" altLang="en-US" b="0">
                <a:solidFill>
                  <a:schemeClr val="tx1"/>
                </a:solidFill>
                <a:latin typeface="Arial" panose="020B0604020202020204" pitchFamily="34" charset="0"/>
                <a:cs typeface="Arial" panose="020B0604020202020204" pitchFamily="34" charset="0"/>
                <a:hlinkClick r:id="rId3"/>
              </a:rPr>
              <a:t>http://www.worldofteaching.com</a:t>
            </a:r>
            <a:r>
              <a:rPr lang="en-GB" altLang="en-US" b="0">
                <a:solidFill>
                  <a:schemeClr val="tx1"/>
                </a:solidFill>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b="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a:hlinkClick r:id="rId3" action="ppaction://hlinksldjump" highlightClick="1"/>
            <a:extLst>
              <a:ext uri="{FF2B5EF4-FFF2-40B4-BE49-F238E27FC236}">
                <a16:creationId xmlns:a16="http://schemas.microsoft.com/office/drawing/2014/main" id="{61220A54-5162-2C5B-7986-E23C530C96A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963" name="Text Box 3">
            <a:extLst>
              <a:ext uri="{FF2B5EF4-FFF2-40B4-BE49-F238E27FC236}">
                <a16:creationId xmlns:a16="http://schemas.microsoft.com/office/drawing/2014/main" id="{293128A4-23BA-302D-C8AA-D83B49FA1111}"/>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are atoms</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3">
            <a:hlinkClick r:id="rId3" action="ppaction://hlinksldjump" highlightClick="1"/>
            <a:extLst>
              <a:ext uri="{FF2B5EF4-FFF2-40B4-BE49-F238E27FC236}">
                <a16:creationId xmlns:a16="http://schemas.microsoft.com/office/drawing/2014/main" id="{6ECC2A8C-3ECD-BF62-20AE-341CBCE291D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p>
        </p:txBody>
      </p:sp>
      <p:sp>
        <p:nvSpPr>
          <p:cNvPr id="7170" name="Text Box 2">
            <a:extLst>
              <a:ext uri="{FF2B5EF4-FFF2-40B4-BE49-F238E27FC236}">
                <a16:creationId xmlns:a16="http://schemas.microsoft.com/office/drawing/2014/main" id="{7B279F02-105B-E247-C2DD-69A98BED231C}"/>
              </a:ext>
            </a:extLst>
          </p:cNvPr>
          <p:cNvSpPr txBox="1">
            <a:spLocks noChangeArrowheads="1"/>
          </p:cNvSpPr>
          <p:nvPr/>
        </p:nvSpPr>
        <p:spPr bwMode="auto">
          <a:xfrm>
            <a:off x="533400" y="2438400"/>
            <a:ext cx="80772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7200" b="0"/>
          </a:p>
        </p:txBody>
      </p:sp>
      <p:sp>
        <p:nvSpPr>
          <p:cNvPr id="7173" name="Text Box 5">
            <a:extLst>
              <a:ext uri="{FF2B5EF4-FFF2-40B4-BE49-F238E27FC236}">
                <a16:creationId xmlns:a16="http://schemas.microsoft.com/office/drawing/2014/main" id="{2E718419-F35B-6591-D341-505B3358A186}"/>
              </a:ext>
            </a:extLst>
          </p:cNvPr>
          <p:cNvSpPr txBox="1">
            <a:spLocks noChangeArrowheads="1"/>
          </p:cNvSpPr>
          <p:nvPr/>
        </p:nvSpPr>
        <p:spPr bwMode="auto">
          <a:xfrm>
            <a:off x="685800" y="1600200"/>
            <a:ext cx="7467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Atoms bond together to form these larger units.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hlinkClick r:id="rId3" action="ppaction://hlinksldjump" highlightClick="1"/>
            <a:extLst>
              <a:ext uri="{FF2B5EF4-FFF2-40B4-BE49-F238E27FC236}">
                <a16:creationId xmlns:a16="http://schemas.microsoft.com/office/drawing/2014/main" id="{A1F3AC8B-9D7B-E61E-3507-55D17C43E449}"/>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87" name="Text Box 3">
            <a:extLst>
              <a:ext uri="{FF2B5EF4-FFF2-40B4-BE49-F238E27FC236}">
                <a16:creationId xmlns:a16="http://schemas.microsoft.com/office/drawing/2014/main" id="{87EC7623-2DE5-B12F-7AE7-1080CA2597D0}"/>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are molecules</a:t>
            </a: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AD7C8D10-3F93-59F6-4C2D-6A1CD8F1C028}"/>
              </a:ext>
            </a:extLst>
          </p:cNvPr>
          <p:cNvSpPr txBox="1">
            <a:spLocks noChangeArrowheads="1"/>
          </p:cNvSpPr>
          <p:nvPr/>
        </p:nvSpPr>
        <p:spPr bwMode="auto">
          <a:xfrm>
            <a:off x="228600" y="1981200"/>
            <a:ext cx="86106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7200" b="0"/>
          </a:p>
        </p:txBody>
      </p:sp>
      <p:sp>
        <p:nvSpPr>
          <p:cNvPr id="8195" name="AutoShape 3">
            <a:hlinkClick r:id="rId3" action="ppaction://hlinksldjump" highlightClick="1"/>
            <a:extLst>
              <a:ext uri="{FF2B5EF4-FFF2-40B4-BE49-F238E27FC236}">
                <a16:creationId xmlns:a16="http://schemas.microsoft.com/office/drawing/2014/main" id="{EAE4CB7C-5338-6CEA-AAD6-F3BC12A6C96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6" name="Text Box 4">
            <a:extLst>
              <a:ext uri="{FF2B5EF4-FFF2-40B4-BE49-F238E27FC236}">
                <a16:creationId xmlns:a16="http://schemas.microsoft.com/office/drawing/2014/main" id="{277D4227-3414-A7A0-295A-EC99CC5DFD53}"/>
              </a:ext>
            </a:extLst>
          </p:cNvPr>
          <p:cNvSpPr txBox="1">
            <a:spLocks noChangeArrowheads="1"/>
          </p:cNvSpPr>
          <p:nvPr/>
        </p:nvSpPr>
        <p:spPr bwMode="auto">
          <a:xfrm>
            <a:off x="685800" y="1828800"/>
            <a:ext cx="7467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Matter exists in these 3 states.</a:t>
            </a:r>
          </a:p>
        </p:txBody>
      </p:sp>
    </p:spTree>
  </p:cSld>
  <p:clrMapOvr>
    <a:masterClrMapping/>
  </p:clrMapOvr>
</p:sld>
</file>

<file path=ppt/theme/theme1.xml><?xml version="1.0" encoding="utf-8"?>
<a:theme xmlns:a="http://schemas.openxmlformats.org/drawingml/2006/main" name="Default Design">
  <a:themeElements>
    <a:clrScheme name="">
      <a:dk1>
        <a:srgbClr val="0000FF"/>
      </a:dk1>
      <a:lt1>
        <a:srgbClr val="0000FF"/>
      </a:lt1>
      <a:dk2>
        <a:srgbClr val="FF6600"/>
      </a:dk2>
      <a:lt2>
        <a:srgbClr val="808080"/>
      </a:lt2>
      <a:accent1>
        <a:srgbClr val="3333CC"/>
      </a:accent1>
      <a:accent2>
        <a:srgbClr val="3333CC"/>
      </a:accent2>
      <a:accent3>
        <a:srgbClr val="AAAAFF"/>
      </a:accent3>
      <a:accent4>
        <a:srgbClr val="0000DA"/>
      </a:accent4>
      <a:accent5>
        <a:srgbClr val="ADADE2"/>
      </a:accent5>
      <a:accent6>
        <a:srgbClr val="2D2DB9"/>
      </a:accent6>
      <a:hlink>
        <a:srgbClr val="FF9933"/>
      </a:hlink>
      <a:folHlink>
        <a:srgbClr val="6699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FF9933"/>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FF9933"/>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895</TotalTime>
  <Words>740</Words>
  <Application>Microsoft Office PowerPoint</Application>
  <PresentationFormat>On-screen Show (4:3)</PresentationFormat>
  <Paragraphs>167</Paragraphs>
  <Slides>58</Slides>
  <Notes>58</Notes>
  <HiddenSlides>1</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Times New Roman</vt:lpstr>
      <vt:lpstr>Arial</vt:lpstr>
      <vt:lpstr>Default Design</vt:lpstr>
      <vt:lpstr>Instructions for using this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Valued Customer</dc:creator>
  <cp:lastModifiedBy>Nayan GRIFFITHS</cp:lastModifiedBy>
  <cp:revision>30</cp:revision>
  <dcterms:created xsi:type="dcterms:W3CDTF">1999-03-08T16:42:31Z</dcterms:created>
  <dcterms:modified xsi:type="dcterms:W3CDTF">2023-05-23T21:56:45Z</dcterms:modified>
</cp:coreProperties>
</file>